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Dünyanın Yedi Harikası'ndan biri olan ve günümüzde sadece temelleri Türkiye'de bulunan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Babil'in Asma Bahçeleri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Artemis Tapınağı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Keops Piramidi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İskenderiye Feneri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Yeni Yedi Harikası listesinde yer alan, dünyanın en uzun savunma duvarı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Çin Seddi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Tac Mahal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Kolezyum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Dünyanın Yedi Harikası'ndan biri olan ve günümüzde Mısır'ın İskenderiye şehrinde denizin dibinde kalan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Artemis Tapınağı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İskenderiye Feneri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Halikarnas Mozolesi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Babil'in Asma Bahçeleri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dönemde Rodos Adası liman girişinde bulunan devasa heykel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Zeus Heykeli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Halikarnas Mozolesi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Kurtarıcı İsa Heykeli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Rodos Heykeli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zemin üzerinde beyaz bir ay ve yıldız bulunan bayrak hangi ülkeye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Türkiye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Azerbaycan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Fransa'nın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Madrid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Mavi, beyaz ve kırmızı dikey şeritlerden oluşan bayrak hangi ülkeye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Japonya'nın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Bangkok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Pekin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Tokyo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Floransa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Yeşil, beyaz ve kırmızı dikey şeritli bayrak hangi ülkeye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Macaristan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Meksika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Mısır'da bulunan ve Antik Dünyanın Yedi Harikası listesinde günümüze kadar ulaşan tek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Keops Piramidi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Halikarnas Mozolesi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Rodos Heykeli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Zeus Heykeli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Almanya'nın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Frankfurt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Münih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Berlin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Hamburg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Yıldızlar ve çizgilerden oluşan bayrak hangi ülkeye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Amerika Birleşik Devletleri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Avustralya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İspanya'nın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Valensiya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Sevilla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Barselona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Madrid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Ortasında kırmızı bir daire bulunan beyaz bayrak hangi ülkeye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Vietnam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 Kore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Japonya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İngiltere'nin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Liverpool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Manchester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Edinburgh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vücudundaki en güçlü kas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Pazı kası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 kası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Çene kası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Baldır kası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Yetişkin bir insanın vücudunda toplam kaç kemik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226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Vücudumuzdaki en büyük organ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Karaciğer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beyni yaklaşık yüzde kaç oranında sudan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Yüzde 80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Yüzde 70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Yüzde 60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Yüzde 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gözü hayatı boyunca kaç farklı rengi ayırt edebilir?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Yaklaşık 100 bin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Yaklaşık 10 milyon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Yaklaşık 500 bin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Yaklaşık 1 milyon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Yeni Yedi Harikası'ndan biri olan ve Ürdün'de bulunan antik kent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Machu Picchu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Chichen Itza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Petra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Kolezyum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vücudunun en küçük kemiği nerede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Kulak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Parmak ucu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 bileği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Tırnaklarımız saçlarımızdan daha hızlı mı yoksa yavaş mı uzar?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Aynı hızda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Mevsime göre değişir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Daha yavaş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kalbi bir günde ortalama kaç kez atar?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90 bin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70 bin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100 bin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 bin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vücudunda en çok bulunan element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Azot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Hidrojen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Oksijen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insan hapşırdığında vücudunun hangi bölümü istemsiz olarak kapanır?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 delikleri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Gözler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vücudunda kaç çeşit tat alma duyusu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Vücudumuzdaki kan damarlarının toplam uzunluğu ne kadardır?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100 bin km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bin km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 bin km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 bin km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Pepee çizgi filminde, Pepee'nin en yakın arkadaşı olan ve sürekli yanında taşıdığı pelüş oyuncağın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Maymuş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Zulu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Bebeli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Rafadan Tayfa ekibinin mahalledeki en teknolojik ve meraklı üyesi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Kamil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Basri Amca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ilk uzun metrajlı çizgi filmi kabul edilen ve 1980 yılında vizyona giren klasik yapım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Canavar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Nasreddin Hoca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Keloğlan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Ayşegül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başkenti Roma'da bulunan ve gladyatör dövüşlerine ev sahipliği yapmış olan meşhur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Kurtarıcı İsa Heykeli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 Seddi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Tac Mahal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Kolezyum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Rafadan Tayfa'nın sevilen karakteri Hayri'nin en belirgin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koşması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yemek yemesi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iyi resim yapması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şarkı söylemesi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Peru'daki And Dağları'nın zirvesinde yer alan, İnka medeniyetine ait antik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Chichen Itza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Tac Mahal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Machu Picchu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Hindistan'da bulunan ve Babür İmparatoru Şah Cihan tarafından eşi için yaptırılan anıt mezar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Kurtarıcı İsa Heykeli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 Seddi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Kolezyum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Tac Mahal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Brezilya'nın Rio de Janeiro şehrinde bulunan devasa heykel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Rodos Heykeli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Zeus Heykeli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Kurtarıcı İsa Heykeli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İskenderiye Feneri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Meksika'da bulunan Maya medeniyetine ait ünlü antik kent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Machu Picchu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Chichen Itza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Babil'in Asma Bahçeleri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Yunan döneminde Olympia şehrinde bulunan ve devasa boyutuyla bilinen heykel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Zeus Heykeli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Artemis Tapınağı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İskenderiye Feneri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Rodos Heykeli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