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</Types>
</file>

<file path=_rels/.rels>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p="http://schemas.openxmlformats.org/presentationml/2006/main" xmlns:a="http://schemas.openxmlformats.org/drawingml/2006/main" xmlns:r="http://schemas.openxmlformats.org/officeDocument/2006/relationships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</p:sldIdLst>
  <p:sldSz cx="12192000" cy="6858000" type="screen16x9"/>
  <p:notesSz cx="6858000" cy="9144000"/>
</p:presentation>
</file>

<file path=ppt/_rels/presentation.xml.rels>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40" Type="http://schemas.openxmlformats.org/officeDocument/2006/relationships/slide" Target="slides/slide39.xml"/><Relationship Id="rId41" Type="http://schemas.openxmlformats.org/officeDocument/2006/relationships/slide" Target="slides/slide40.xml"/></Relationships>
</file>

<file path=ppt/slideLayouts/_rels/slideLayout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p="http://schemas.openxmlformats.org/presentationml/2006/main" xmlns:a="http://schemas.openxmlformats.org/drawingml/2006/main" xmlns:r="http://schemas.openxmlformats.org/officeDocument/2006/relationships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>
        <a:defRPr lang="tr-TR" sz="4400" b="1">
          <a:solidFill>
            <a:schemeClr val="lt1"/>
          </a:solidFill>
          <a:latin typeface="+mj-lt"/>
        </a:defRPr>
      </a:lvl1pPr>
    </p:titleStyle>
    <p:bodyStyle>
      <a:lvl1pPr marL="342900" indent="-342900">
        <a:defRPr lang="tr-TR" sz="1800">
          <a:solidFill>
            <a:schemeClr val="lt1"/>
          </a:solidFill>
          <a:latin typeface="+mn-lt"/>
        </a:defRPr>
      </a:lvl1pPr>
    </p:bodyStyle>
    <p:otherStyle>
      <a:defPPr>
        <a:defRPr lang="tr-TR">
          <a:solidFill>
            <a:schemeClr val="lt1"/>
          </a:solidFill>
          <a:latin typeface="+mn-lt"/>
        </a:defRPr>
      </a:defPPr>
    </p:otherStyle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Antik Dünyanın Yedi Harikası'ndan biri olan ve günümüzde sadece temelleri Türkiye'de bulunan yapı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Babil'in Asma Bahçeleri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Artemis Tapınağı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Keops Piramidi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İskenderiye Feneri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Mısır'da bulunan ve Antik Dünyanın Yedi Harikası listesinde günümüze kadar ulaşan tek yapı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Keops Piramidi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Halikarnas Mozolesi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Rodos Heykeli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Zeus Heykeli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Dünyanın Yeni Yedi Harikası'ndan biri olan ve Ürdün'de bulunan antik kent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Machu Picchu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Chichen Itza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Petra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Kolezyum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İtalya'nın başkenti Roma'da bulunan ve gladyatör dövüşlerine ev sahipliği yapmış olan meşhur yapı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Kurtarıcı İsa Heykeli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Çin Seddi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Tac Mahal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Kolezyum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Peru'daki And Dağları'nın zirvesinde yer alan, İnka medeniyetine ait antik şehir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Petra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Chichen Itza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Tac Mahal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Machu Picchu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Hindistan'da bulunan ve Babür İmparatoru Şah Cihan tarafından eşi için yaptırılan anıt mezar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Kurtarıcı İsa Heykeli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Çin Seddi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Kolezyum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Tac Mahal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Brezilya'nın Rio de Janeiro şehrinde bulunan devasa heykel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Rodos Heykeli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Zeus Heykeli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Kurtarıcı İsa Heykeli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İskenderiye Feneri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Meksika'da bulunan Maya medeniyetine ait ünlü antik kent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Machu Picchu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Chichen Itza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Petra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Babil'in Asma Bahçeleri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Antik Yunan döneminde Olympia şehrinde bulunan ve devasa boyutuyla bilinen heykel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Zeus Heykeli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Artemis Tapınağı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İskenderiye Feneri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Rodos Heykeli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Dünyanın Yeni Yedi Harikası listesinde yer alan, dünyanın en uzun savunma duvarı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Petra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Çin Seddi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Tac Mahal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Kolezyum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Antik Dünyanın Yedi Harikası'ndan biri olan ve günümüzde Mısır'ın İskenderiye şehrinde denizin dibinde kalan yapı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Artemis Tapınağı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İskenderiye Feneri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Halikarnas Mozolesi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Babil'in Asma Bahçeleri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Antik dönemde Rodos Adası liman girişinde bulunan devasa heykel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Zeus Heykeli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Halikarnas Mozolesi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Kurtarıcı İsa Heykeli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Rodos Heykeli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Türkiye'nin başkenti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İstanbul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Ankara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Antalya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İzmir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Kırmızı zemin üzerinde beyaz bir ay ve yıldız bulunan bayrak hangi ülkeye aittir?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Türkiye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Tunus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Azerbaycan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Japonya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Fransa'nın başkenti neresidir?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Berlin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Paris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Roma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Madrid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Mavi, beyaz ve kırmızı dikey şeritlerden oluşan bayrak hangi ülkeye aittir?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İspanya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Almanya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Fransa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İtalya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Japonya'nın başkenti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Bangkok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Pekin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Seul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Tokyo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İtalya'nın başkenti neresidir?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Floransa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Venedik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Milano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Roma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Yeşil, beyaz ve kırmızı dikey şeritli bayrak hangi ülkeye aittir?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İtalya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İran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Macaristan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Meksika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Almanya'nın başkenti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Frankfurt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Münih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Berlin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Hamburg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Yıldızlar ve çizgilerden oluşan bayrak hangi ülkeye aittir?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İngiltere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Amerika Birleşik Devletleri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Avustralya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Kanada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İspanya'nın başkenti neresidir?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Valensiya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Sevilla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Barselona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Madrid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Ortasında kırmızı bir daire bulunan beyaz bayrak hangi ülkeye aittir?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Vietnam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Güney Kore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Çin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Japonya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İngiltere'nin başkenti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Liverpool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Manchester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Londra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Edinburgh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İnsan vücudundaki en güçlü kas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Pazı kası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Kalp kası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Çene kası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Baldır kası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Yetişkin bir insanın vücudunda toplam kaç kemik bulunur?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306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206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226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186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Vücudumuzdaki en büyük organ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Akciğer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Deri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Beyin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Karaciğer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İnsan beyni yaklaşık yüzde kaç oranında sudan oluşur?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Yüzde 80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Yüzde 70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Yüzde 60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Yüzde 50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İnsan gözü hayatı boyunca kaç farklı rengi ayırt edebilir?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Yaklaşık 100 bin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Yaklaşık 10 milyon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Yaklaşık 500 bin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Yaklaşık 1 milyon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İnsan vücudunun en küçük kemiği nerede bulunur?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Burun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Kulak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Parmak ucu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Ayak bileği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Tırnaklarımız saçlarımızdan daha hızlı mı yoksa yavaş mı uzar?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Aynı hızda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Daha hızlı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Mevsime göre değişir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Daha yavaş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İnsan kalbi bir günde ortalama kaç kez atar?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90 bin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70 bin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100 bin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50 bin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İnsan vücudunda en çok bulunan element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Azot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Hidrojen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Oksijen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Karbon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Bir insan hapşırdığında vücudunun hangi bölümü istemsiz olarak kapanır?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Burun delikleri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Ağız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Kulaklar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Gözler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İnsan vücudunda kaç çeşit tat alma duyusu vardır?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3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5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4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6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Vücudumuzdaki kan damarlarının toplam uzunluğu ne kadardır?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100 bin km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10 bin km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20 bin km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50 bin km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Pepee çizgi filminde, Pepee'nin en yakın arkadaşı olan ve sürekli yanında taşıdığı pelüş oyuncağın adı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Maymuş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Zulu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Şila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Bebeli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Rafadan Tayfa ekibinin mahalledeki en teknolojik ve meraklı üyesi kimdir?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Hayri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Akın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Kamil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Basri Amca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Türkiye'nin ilk uzun metrajlı çizgi filmi kabul edilen ve 1980 yılında vizyona giren klasik yapım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Canavar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Nasreddin Hoca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Keloğlan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Ayşegül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4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40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Rafadan Tayfa'nın sevilen karakteri Hayri'nin en belirgin özelliği aşağıdakilerden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Çok hızlı koşması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Çok yemek yemesi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Çok iyi resim yapması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Sürekli şarkı söylemesi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BilgiYarismasi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667EEA"/>
      </a:accent1>
      <a:accent2>
        <a:srgbClr val="764BA2"/>
      </a:accent2>
      <a:accent3>
        <a:srgbClr val="2E7D32"/>
      </a:accent3>
      <a:accent4>
        <a:srgbClr val="F59E0B"/>
      </a:accent4>
      <a:accent5>
        <a:srgbClr val="3B82F6"/>
      </a:accent5>
      <a:accent6>
        <a:srgbClr val="10B981"/>
      </a:accent6>
      <a:hlink>
        <a:srgbClr val="667EEA"/>
      </a:hlink>
      <a:folHlink>
        <a:srgbClr val="764BA2"/>
      </a:folHlink>
    </a:clrScheme>
    <a:fontScheme name="Office">
      <a:majorFont>
        <a:latin typeface="Calibri Light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</a:schemeClr>
            </a:gs>
            <a:gs pos="100000">
              <a:schemeClr val="phClr">
                <a:shade val="50000"/>
              </a:schemeClr>
            </a:gs>
          </a:gsLst>
          <a:lin ang="16200000" scaled="0"/>
        </a:gradFill>
        <a:solidFill>
          <a:schemeClr val="phClr">
            <a:tint val="95000"/>
          </a:schemeClr>
        </a:solidFill>
      </a:fillStyleLst>
      <a:lnStyleLst>
        <a:ln w="6350">
          <a:solidFill>
            <a:schemeClr val="phClr"/>
          </a:solidFill>
          <a:prstDash val="solid"/>
        </a:ln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solidFill>
          <a:schemeClr val="phClr">
            <a:shade val="63000"/>
          </a:schemeClr>
        </a:solidFill>
      </a:bgFillStyleLst>
    </a:fmtScheme>
  </a:themeElements>
</a:theme>
</file>