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Which of the following is a daily routine activity?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have breakfast.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like blue.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at home.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tall.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Last summer, I __________ to Antalya for my holiday.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 going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went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You __________ wear your seatbelt in the car. It is the law.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should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could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 giraffe is __________ than a horse.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more tall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 tall 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tallest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taller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Look at those dark clouds! It __________ rain soon.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goes to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 going to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going 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Which animal lives in the ocean and has eight arms?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Elephant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Octopus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Eagle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Which of the following is a suitable closing sentence for a personal letter?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Dear Ayşe,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See you soon,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How are you?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writing to you.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Ayşe her sabah saat 07.30'da kalkar. Bu cümleyi İngilizce nasıl kurarız?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Ayşe is getting up at seven thirty every morning.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Ayşe wakes up at seven thirty every night.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Ayşe gets up at half past seven every morning.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Ayşe gets up at seven past thirty every morning.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Annemin erkek kardeşi benim için ne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Grandfather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Uncle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Cousin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Nephew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Restoranda sipariş verirken garsona 'Bir bardak su alabilir miyim?' demenin en nazik yolu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Give me a glass of water.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drink a glass of water.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want a glass of water.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May I have a glass of water, please?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Şu an ne yapıyorsun? sorusuna uygun cevap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played tennis yesterday.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can play tennis.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play tennis every day.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playing tennis.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How do we write the date '05.02.2024' in English?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two of May, twenty twenty-four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fifth of February, two thousand and four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second of February, twenty four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fifth of February, twenty twenty-four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Birine yolu tarif ederken 'Sola dön' ifadesi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Take the second right.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 straight ahead.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Turn left.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Cross the street.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Mağazada bir ürünün fiyatını sormak için hangisi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How much is it?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What is the size?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What colour is it?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How many is it?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Hava çok sıcak ve güneşli olduğunda hangi mevsimi yaşıyor olabiliriz?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Winter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Summer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Spring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Autumn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 akşam ödevimi yaptım cümlesinin İngilizcesi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was doing my homework last night.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doing my homework last night.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did my homework last night.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do my homework last night.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Geçen hafta arkadaşımı ziyaret ettim. 'Ziyaret etmek' fiilinin geçmiş zaman hali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Visits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Visit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Visiting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Visited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Kurallara uymalıyız derken hangi modal fiil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Could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Should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Fil, fareden daha büyüktür cümlesinin doğru çevirisi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 elephant is more big than a mouse.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 elephant is bigger than a mouse.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 elephant is the biggest than a mouse.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 elephant is big than a mouse.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Gelecek hafta İstanbul'a gideceğim. (Planlı bir gelecek için)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went to Istanbul next week.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will go to Istanbul next week.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go to Istanbul next week.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going to go to Istanbul next week.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 ile ilgili bir kelime olan 'Habitat'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bitki türü.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Havanın durumu.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çeşit vahşi hayvan.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Hayvanların doğal yaşam alanı.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paragraf yazarken giriş cümlesinden sonra ne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Hemen bitiş cümlesi yazılmalıdır.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Konuyla ilgili detaylar ve destekleyici cümleler eklenmelidir.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Başka bir konuya geçilmelidir.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imla kuralları düzeltilmelidir.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Who is your father's brother to you?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Nephew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Cousin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Grandfather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Uncle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Dinleme yaparken 'spesifik bilgi' (tarih, saat vb.) yakalamak için neye odaklanmalıyız?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kelimelerin Türkçe anlamına.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 plandaki müzik sesine.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Anahtar kelimelere ve rakamlara.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Konuşmacının ses tonuna.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Which of the following is a daily routine?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have breakfast.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tall.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a student.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like blue.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What time is it if the clock shows 07:30?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quarter past seven.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half past seven.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seven o'clock.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seven fifteen.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Which date is correct for 'October 5th'?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October five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October fifteen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October fifth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October fifths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How do you ask someone's age?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Where are you?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How are you?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What is your name?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How old are you?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 ____ up at 7 o'clock every morning.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gets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getting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Which one is a time expression?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Blue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 the morning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Happy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Tall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What is the day after Friday?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Monday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Sunday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Thursday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Saturday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Which of these is a month?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Winter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Monday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Spring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August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 brush my teeth ____ I go to school.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before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Waitress: 'Would you like to order something?' Customer: 'Yes, I would like a __________ of soup, please.'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slice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bowl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glass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bottle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How do you say '1995' in English?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One thousand nine hundred ninety five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Ninety one ninety five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Nineteen ninety-fifth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Nineteen ninety five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Look! The children __________ in the park right now.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played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are playing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 playing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 get to the library, go straight and turn right. It is __________ the bank and the cafe.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 front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between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next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behind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Customer: 'How much is this red t-shirt?' Shop assistant: 'It is twenty dollars.' Which question is the customer asking?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Quality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Color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Price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Size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In Turkey, it is usually very hot in __________.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Winter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Autumn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Summer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Spring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Which of the following is an irregular verb in Past Simple?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Play - Played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Watch - Watched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Cook - Cooked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 - Went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