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daily routine activity?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blue.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at home.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tall.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How do we write the date '05.02.2024' in English?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two of May, twenty twenty-four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fifth of February, two thousand and four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second of February, twenty four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fifth of February, twenty twenty-four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Who is your father's brother to you?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Nephew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Grandfather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Waitress: 'Would you like to order something?' Customer: 'Yes, I would like a __________ of soup, please.'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bottle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Look! The children __________ in the park right now.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playing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playing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 get to the library, go straight and turn right. It is __________ the bank and the cafe.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front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between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next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behind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Customer: 'How much is this red t-shirt?' Shop assistant: 'It is twenty dollars.' Which question is the customer asking?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 Turkey, it is usually very hot in __________.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an irregular verb in Past Simple?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- Played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Watch - Watched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 - Cooked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 - Went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Last summer, I __________ to Antalya for my holiday.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going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You __________ wear your seatbelt in the car. It is the law.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should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giraffe is __________ than a horse.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more tall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 tall 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 at those dark clouds! It __________ rain soon.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goes 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going 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 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animal lives in the ocean and has eight arms?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Elephant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Eagle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suitable closing sentence for a personal letter?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Dear Ayşe,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 soon,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writing to you.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Ayşe her sabah saat 07.30'da kalkar. Bu cümleyi İngilizce nasıl kurarız?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is getting up at seven thirty every morning.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wakes up at seven thirty every night.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gets up at half past seven every morning.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gets up at seven past thirty every morning.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Annemin erkek kardeşi benim için ne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Grandfather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Nephew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Restoranda sipariş verirken garsona 'Bir bardak su alabilir miyim?' demenin en nazik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Give me a glass of water.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drink a glass of water.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want a glass of water.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 I have a glass of water, please?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Şu an ne yapıyorsun? sorusuna uygun cevap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played tennis yesterday.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play tennis.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play tennis every day.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playing tennis.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yolu tarif ederken 'Sola dön'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Take the second right.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 straight ahead.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 left.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Cross the street.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Mağazada bir ürünün fiyatını sormak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much is it?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the size?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colour is it?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many is it?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çok sıcak ve güneşli olduğunda hangi mevsimi yaşıyor olabiliriz?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 akşam ödevimi yaptım cümlesinin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was doing my homework last night.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doing my homework last night.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did my homework last night.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 my homework last night.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Geçen hafta arkadaşımı ziyaret ettim. 'Ziyaret etmek' fiilinin geçmiş zaman hali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Kurallara uymalıyız derken hangi modal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Should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Fil, fareden daha büyüktür cümlesinin doğru çevirisi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 elephant is more big than a mouse.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 elephant is bigger than a mouse.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 elephant is the biggest than a mouse.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 elephant is big than a mouse.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Gelecek hafta İstanbul'a gideceğim. (Planlı bir gelecek için)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went to Istanbul next week.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will go to Istanbul next week.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go to Istanbul next week.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going to go to Istanbul next week.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ile ilgili bir kelime olan 'Habitat'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bitki türü.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durumu.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çeşit vahşi hayvan.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Hayvanların doğal yaşam alanı.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 yazarken giriş cümlesinden sonra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bitiş cümlesi yazılmalıdır.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detaylar ve destekleyici cümleler eklenmelidir.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 konuya geçilmelidir.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imla kuralları düzeltilmelidir.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Dinleme yaparken 'spesifik bilgi' (tarih, saat vb.) yakalamak için neye odaklanmalıyız?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kelimelerin Türkçe anlamına.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plandaki müzik sesine.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 kelimelere ve rakamlara.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ses tonuna.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daily routine?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tall.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 student.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blue.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time is it if the clock shows 07:30?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past seven.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half past seven.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o'clock.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fifteen.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date is correct for 'October 5th'?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 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 fifteen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 fifth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 fifths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How do you ask someone's age?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 up at 7 o'clock every morning.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one is a time expression?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day after Friday?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these is a month?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brush my teeth ____ I go to school.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before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How do you say '1995' in English?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thousand nine hundred ninety 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Ninety one ninety five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Nineteen ninety-fifth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Nineteen ninety five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