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'Mangio' (Yiyorum) fiili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Imperfetto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Passato Prossimo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simgesi olan, domates, mozzarella ve fesleğenli pizza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Margherita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Capricciosa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Quattro Formaggi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'Noi' (biz) şahsına göre 'Prendere' fiilinin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Prendiamo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'Ho visto un film' cümlesindeki fiil hangi zamandadır?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Imperfetto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Passato Prossimo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'Okula gidiyorum'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Guardo la 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Vado a scuola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Studio a 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Mangio la mela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ailesinde 'büyükbaba'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Fratello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Nonno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Colosseo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 Kulesi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'Öğretmen' kelimesinin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Studente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Insegnante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İtalyan arkadaşınla karşılaştığında 'Merhaba, nasılsın?' demek için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Piacere, io sono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Arrivederci, amico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Ciao, come stai?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Buongiorno, 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'Kız kardeş'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Figlia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şehir içinde ulaşımı sağlamak için genellikle kullanılan 'otobüs' kelimesi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Bicicletta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Autobus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Macchina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Passato Prossimo oluştururken kullanılan yardımcı fiiller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Essere ve Avere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 ve Fare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Essere ve Andare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 ve Volere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akşam yemeğinde popüler olan ve hamur işi anlamına gelen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'Kitap'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Libro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Quaderno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meşhur kanallarıyla ünlü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Firenze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Venezia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'Baba'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Fratello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Trevi Çeşmesi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Kolezyum (Colosseo)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Kanallarıyla ünlü, 'suların şehri' olarak bilinen İtalyan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Venedik (Venezia)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meşhur yemeklerinden biri olan, üzerine domates ve peynir konulan hamur işi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Lasagna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'Io ho mangiato' cümlesinin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Yedim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Yiyordum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'Bir dondurma istiyorum'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 bulunan ve içine para atanın tekrar Roma'ya geleceğine inanılan ünlü çeşme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Nehir Çeşmesi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Navona Meydanı Çeşmesi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Aşk Çeşmesi (Fontana di Trevi)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Çeşmesi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1'den 3'e kadar sayarken hangi sıralama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Uno, due, 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Tre, uno, due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Due, tre, 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tre, due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bayrağının renkleri sırasıyla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sarı,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Yeşil, beyaz, 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beyaz, 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Kırmızı, beyaz,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'Günaydın'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Buonanotte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Venedik'te ulaşım genellikle ne ile sağlanır?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Gondol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'Lütfen'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'La Dolce Vita'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 pizza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Tatlı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'Parlare' fiilinin 'Tu' (sen) şahsına göre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 bildiren fiillerle (es: andare, arrivare) Passato Prossimo'da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Essere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'Dormire' (uyumak) fiilinin 'Lui/Lei' (o) şahsına göre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Dormiamo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'Siamo andati' cümlesinde 'andati' kelimesi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Yardımcı 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 kökü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 zaman katılımcısı (Participio Passato)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