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'yemek yemek' anlamına gelen 'taberu' fiilinin nazik (masu) formdaki şimdiki/geniş zaman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Tabemasu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Taberu-masu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Tabenai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yazım sistemlerinden hangisi yabancı kelimeleri yazmak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Hiragana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Katakana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'Nomimasu' (içmek) fiilinin geçmiş zaman olumlu hali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Nomimasen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Nomimashita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Nomimasu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bahar aylarında açan ve ülkenin sembolü sayılan ünlü çiçek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Ayçiçeği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okullarında öğrencilerin sınıflarını, koridorları ve hatta tuvaletleri kendilerinin temizlediği bu geleneğin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Konnichiwa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Gakko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bir eve girerken dışarıda giyilen ayakkabıların çıkarılıp, evin içine özel terliklerle girilmesi kuralına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Kimono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Obento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okul çocuklarının beslenme çantalarına koydukları, özenle hazırlanmış yemek kutusuna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Obento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aile bireyleri yemek yemeye başlamadan önce hangi ifadeyi kullanarak 'yemeğe başlıyorum/yemeği kabul ediyorum' derler?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Itadakimasu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Japonya'daki şehirlerde yaygın olarak bulunan, 7/24 açık olan küçük marketlere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Konbini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ilkokul öğrencilerinin okul eşyalarını taşıdığı, oldukça dayanıklı ve klasik okul çantasına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Furoshiki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Haori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Randoseru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tren istasyonlarında ve kalabalık caddelerde yaygın olan, ulaşım için kullanılan en popüler toplu taşıma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Feribot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Teleferik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Densha (Tren)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geçmiş zaman olumlu bir fiil cümlesi oluştururken fiilin sonuna hangi ek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Mashita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evlerinde genellikle çay içmek veya dinlenmek için kullanılan, hasır kaplı geleneksel zemin döşemesine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Tokonoma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birine teşekkür ederken kullanılan en yaygın ve kibar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 Gozaimasu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Moshi Moshi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Oyasumi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aile içinde büyükbaba veya büyükanneye hitap ederken kullanılan kelimelerden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Otousan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Ojiisan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Okaasan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Oniisan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şehir merkezlerinde insanların karşıdan karşıya geçerken kullandığı, genellikle büyük ve kalabalık olan geçitlere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Oudan Hodou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Jinja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okuldan sonra öğrencilerin katıldığı kulüp aktivitelerine (spor, sanat vb.)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Gakusei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Sensei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Bukatsu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Tokyo'ya gittiğinizde 'Merhaba' demek için hangi ifadeyi kullanırsınız?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Konnichiwa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Tokyo'nun eski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popüler olan, içinde balık ve pirinç bulunan meşhur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simgesi haline gelmiş, ülkenin en yüksek dağı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Fuji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Everest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birine teşekkür etmek için hangisi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Moshi moshi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selamlaşırken kullanılan 'Konnichiwa' ifadesi günün hangi vaktinde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öncesi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bahar aylarında açan ve ülkeyi pembeye boyayan meşhur çiçek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Orkide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Tokyo'da çok hızlı hareket eden ve Japonya'nın sembolü olan trenlere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Teleferik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Shinkansen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Tramvay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'Evet'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Konnichiwa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geleneksel kıyafetin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Hanbok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Kimono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'Günaydın' demek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Gomen nasai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Konbanwa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kullanılan yazı sistemlerinden hangisi sembollerden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'Hoşça kal' demenin en yaygın yolu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olumsuz şimdiki zaman (örneğin: yapmıyorum) yapmak için fiilin sonuna genellikle ne 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bir cümleyi soru cümlesi yapmak için cümlenin sonuna hangi edat 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ünlü olan, içine çeşitli malzemeler konulan pirinç toplarına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Onigiri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'ikimasu' (gitmek) fiilinin geçmiş zaman olumsuz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Ikanai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Ikimashita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Ikimasen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Ikimasen deshita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Nagoya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'Watashi wa gakusei desu' cümlesinin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öğrencisin.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 öğretmenim.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öğrenci.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 öğrenciyim.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