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Atomun merkezinde bulunan ve atomun kütlesinin büyük kısmını oluşturan bölgeye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Yörünge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Katman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Elektron bulutu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Çekirdek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taneciklerden hangisi atomun çekirdeğinde yer almaz?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Elektron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Hiçbiri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Nötron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Proton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atomun kimliğini belirleyen, yani atom numarasına eşit olan tanecik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Nötron sayısı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Elektron sayısı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Kütle numarası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Proton sayısı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Atom modelleri tarihsel süreçte basitten karmaşığa doğru nasıl sıralanır?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Dalton - Thomson - Rutherford - Bohr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Bohr - Rutherford - Thomson - Dalton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Dalton - Bohr - Rutherford - Thomson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Thomson - Dalton - Bohr - Rutherford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homojen bir karışımdır?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Kum-su karışımı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Tuzlu su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Salata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Çorba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Talaş ve demir tozunu birbirinden ayırmak için en uygun yöntem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Süzme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Buharlaştırma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Mıknatısla ayırma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Yüzdürme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heterojen bir karışımdır?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Şekerli su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Kolonya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Ayran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Hava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Makarna haşlandıktan sonra suyunun süzülmesi hangi yöntemle açıklanır?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Süzme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Eleme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Ayırma hunisi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Damıtma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Tuzlu su karışımındaki tuzu elde etmek için hangi yöntem kullanılır?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Mıknatısla ayırma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Süzme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Yüzdürme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Buharlaştırma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Birbiri içinde çözünmeyen sıvı-sıvı karışımlarını ayırmak için kullanılan yöntem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Süzme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Eleme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Buharlaştırma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Ayırma hunisi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Farklı büyüklükteki katı taneciklerini ayırmak için kullanılan yöntem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Eleme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Süzme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Buharlaştırma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Mıknatısla ayırma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Atom modelini ilk kez içi dolu bir küreye benzeten bilim insanı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John Dalton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Niels Bohr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Ernest Rutherford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J.J. Thomson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bir çözeltidir?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Gazoz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Toprak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Süt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Çamurlu su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karışımların özelliklerinden biri değildir?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Farklı maddelerden oluşurlar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Belirli bir formülleri vardır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Saf madde değildirler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Fiziksel yollarla ayrılabilirler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Su ve zeytinyağı karışımını ayırmak için hangi özellikten yararlanılır?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Erime noktası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Yoğunluk farkı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Mıknatıslık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Süzülebilirlik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Çözünen maddenin çözücü içerisinde gözle görülemeyecek kadar küçük parçalara ayrılmasına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Çözünme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Karışma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Süzülme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Buharlaşma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mıknatısla ayrılabilir?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Kum ve çakıl taşı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Demir tozu ve kum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Tuz ve şeker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Su ve alkol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pH skalasına göre 0-7 arası değer alan maddelere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Asit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Tuz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Nötr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bazik özellik gösteren bir maddedir?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Sirke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Limon suyu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Sabunlu su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Elma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pH değeri tam 7 olan maddeler için aşağıdakilerden hangisi doğrudur?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Nötrdür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Asidiktir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Tuzludur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Baziktir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Turnusol kağıdını kırmızıya çeviren maddeler için ne söylenebilir?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Asidiktir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Baziktir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Metaldir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Nötrdür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asitlerin genel özelliklerinden biridir?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pH değerleri 7'den büyüktür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Tatları acıdır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Ele kayganlık hissi verirler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Tatları ekşidir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Atomda pozitif (+) yüklü olan tanecik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Nötron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Elektron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İyon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Proton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pH skalası hangi aralıkta değerler alır?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1-10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7-14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0-14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0-7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bazların genel özelliklerinden biridir?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Ele kayganlık hissi verirler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Turnusol kağıdını kırmızıya çevirirler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Mermeri aşındırırlar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Tatları ekşidir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Saf suyun pH değeri kaçtır?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14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7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0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günlük hayatta karşılaştığımız bir asittir?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Portakal suyu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Karbonat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Çamaşır suyu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Diş macunu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Bazlar turnusol kağıdının rengini neye çevirir?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Yeşil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Sarı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Kırmızı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Mavi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pH değeri 12 olan bir madde için ne söylenebilir?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Nötrdür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Güçlü bir bazdır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Zayıf bir asittir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Güçlü bir asittir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Asitler ve bazlar tepkimeye girdiğinde ne oluşur?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Asit ve baz karışımı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Tuz ve su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su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tuz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Kimyasal bir tepkimede tepkimeye giren maddelere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Girenler (Reaktifler)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Ürünler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Çözücüler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Katalizörler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Kimyasal tepkimelerde aşağıdakilerden hangisi her zaman korunur?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Molekül sayısı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Atom cinsi ve sayısı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Taneciklerin fiziksel hali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Hacim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N2 + 3H2 → 2NH3 tepkimesinde ürünler kısmındaki toplam atom sayısı kaçtır?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10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8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6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Atomun etrafında çok hızlı hareket eden ve negatif (-) yüklü olan tanecik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Proton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Nötron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Elektron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Çekirdek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Kimyasal tepkimelerde yeni maddelerin oluştuğunu gösteren en belirgin kanıt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Maddenin hal değiştirmesi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Maddenin sadece renginin solması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Maddenin şeklinin değişmesi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Maddenin kimyasal özelliklerinin değişmesi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Atom modelini 'üzümlü kek' modeline benzeten bilim insanı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J.J. Thomson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Niels Bohr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Ernest Rutherford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John Dalton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Atomun çekirdeğinde yüksüz olan (yüksüz) tanecik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İyon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Proton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Nötron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Elektron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Elektronların çekirdek etrafında belirli yörüngelerde dolandığını öne süren bilim insanı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Niels Bohr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J.J. Thomson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Ernest Rutherford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John Dalton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atomu oluşturan temel taneciklerden biri değildir?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Molekül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Proton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Elektron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Nötron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Atomun büyük bir kısmının boşluk olduğunu deneylerle kanıtlayan bilim insanı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John Dalton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Ernest Rutherford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Niels Bohr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J.J. Thomson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