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üzeri 4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dikdörtgenler prizmasının ayrıt uzunlukları 2 cm, 3 cm ve 5 cm ise hacmi kaç santimetreküptür?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3x + 5 cebirsel ifadesinde değişken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3x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sınıftaki öğrencilerin notları 70, 80 ve 90'dır. Bu notların aritmetik ortalaması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Birbirini 90 dereceye tamamlayan iki açıya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Bütünler açı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Tümler açı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Geniş açı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açı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0,45 x 10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4,5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0,045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0,450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sınıftaki kız öğrencilerin sayısının erkek öğrencilerin sayısına oranı 3/4'tür. Sınıfta 12 erkek öğrenci olduğuna göre kaç kız öğrenci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üzeri 4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 + 3 x 2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 x (10 + 2) işleminin dağılma özelliği kullanılarak yazılmış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+ 10 x 5 + 2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x 10 x 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x 10 + 5 x 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x 10 + 2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 üzeri 5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40 + 2 x (5 - 3)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12 - 4 : 2 + 3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x (8 - 3)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10 üzeri 3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kırtasiyeci 15 TL'ye aldığı 5 kalemi 20 TL'ye sattığına göre, 10 kalem satışından kaç TL kar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7 x 11 + 7 x 9 işleminin ortak çarpan parantezine alınmış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 x (11 + 9)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 x 11 x 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 x (7 + 9)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 + (11 x 9)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 üzeri 2 + 4 üzeri 2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20 - 2 x (3 + 1)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sınıftaki 20 öğrencinin her biri 5 TL bağış yaparsa toplam kaç TL toplanır?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 üzeri 7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Tanımsız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6 x (20 - 5) işleminin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 x (8 + 3) işleminin dağılma özelliği kullanılarak yazılmış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 x 8 + 12 x 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 + 8 x 12 + 3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 x 8 + 3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 x 8 + 12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üzeri 100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asal sayıdır?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 sayısının asal çarpanları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ve 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ve 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ve 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ve 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15 ve 20 sayılarının EBOB'u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 ve 6 sayılarının EKOK'u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küçük asal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30 sayısının asal çarpanlarının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 ve 12 sayılarının ortak bölenlerinin en büyüğü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 ve 7 sayılarının EKOK'u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20'nin asal çarpanlarından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asal sayı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basamaklı en küçük asal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 ve 18 sayılarının en büyük ortak böleni (EBOB)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 = {1, 2, 3} ve B = {3, 4, 5} kümeleri verildiğine göre A birleşim B kümesi kaç elemanlıdır?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-7 ile +2 arasında kaç tane tam sayı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-15 sayısının mutlak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2/3 + 1/4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3/12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8/12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11/12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3/7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