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Düzensiz titreşimler sonucu oluşan, kulağa hoş gelmeyen seslere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Müzikal ses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Gürültü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Keman, viyola ve viyolonsel hangi çalgı ailesine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Vurmalı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Üflemeli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müziğinde 'tezene' ile çalınan, üç ana bölümden oluşan telli çalgımız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Kemençe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müzik alanındaki inkılaplarından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yabancı müziklerin öğretilmesi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halk türkülerinin yasaklanması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 yazısının kaldırılması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Konservatuvarı'nın kurulması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Marşı'mızın bestecisi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Cemal Reşit Rey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Adnan Saygun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Akif Ersoy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 Zeki Üngör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Aynı anda birden fazla bağımsız melodinin duyulmasına dayanan müzik anlayışına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Monofoni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seslilik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Unison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ve duygu ilişkisi bağlamında, hüzünlü bir ortamda genellikle nasıl bir müzik tercih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Canlı ve neşeli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sesli ve ritmik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Yavaş ve minör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ve majör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Düzensiz ve kulağı tırmalayan, belirli bir frekansı olmayan seslere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Gürültü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Melodi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Dört vuruş süresi olan nota değeri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 nota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Sekizde bir nota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Dörtte bir nota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İkide bir nota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Müziksel yazıda ölçüleri birbirinden ayıran dikey çizgilere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Ölçü çizgisi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Anahtar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 işareti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4/4'lük bir ölçü biriminde, bir ölçü içerisinde kaç adet dörtlük nota bulunabilir?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nota değerlerinden hangisi 'tam nota'yı ifade eder ve dört vuruş süresindedir?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Dörtlük nota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Birlik nota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Sekizlik nota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İkilik nota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Müzikte soru ve cevap niteliği taşıyan, birbirini tamamlayan iki cümleden oluşan yapıya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Akort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Tonalite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halk müziğinde seslerin dizilişine ve karar perdesine dayalı kurallar bütününe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yöreye ait anonim müzik eserleri için kullanılan terimdir?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Senfoni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Konçerto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Batı müziğinde seslerin belirli bir merkeze göre dizilmesine ve bu merkezin yarattığı etkiye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Artikülasyon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Vuruş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Tonalite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Dinamik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 majör gamının başlangıç sesi olan 'Do' notasından sonra gelen ikinci nota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çalgılardan hangisi 'yaylı çalgılar' ailesine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Flüt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müziğinde kullanılan, gövdesi genellikle dut ağacından yapılan ve telli bir çalgı olan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Kudüm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Zurna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müzik inkılabı kapsamında kurulan, batı müziği eğitimi veren kurum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Darülbedayi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Musiki Muallim Mektebi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Halkevleri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Köy Enstitüleri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Marşı'nın bestecisi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Cemal Reşit Rey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 Zeki Üngör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Adnan Saygun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Akif Ersoy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Aynı anda birden fazla bağımsız melodinin bir arada duyulması durumuna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seslilik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Monofoni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parçalarında ölçüleri birbirinden ayırmak için kullanılan dikey çizgilere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Dönüş işareti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Anahtar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Ölçü çizgisi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Müzikte hüzün, sevinç veya coşku gibi duyguların dinleyiciye aktarılmasında en etkili öge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Müzikal ifade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Bestecinin yaşı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 kağıdının rengi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Çalgının markası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Düzenli ve kulağa hoş gelen ses titreşimlerine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Dinamik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Müzikal ses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Gürültü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Müzikte düzensiz ve rahatsız edici seslere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Gürültü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Armoni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 uzun süreli nota değeri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Birlik (Tam)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Sekizlik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İkilik notanın süresi kaç tane dörtlük notaya eşittir?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Sekizlik bir nota, dörtlük bir notanın kaçta kaçı kadardır?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katı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Dörtte biri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tam nota (birlik) kaç vuruş değerindedir?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'müzikal ses' örneği olabilir?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Piyano sesi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Kapı gıcırtısı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Korna sesi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Trafik gürültüsü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Dörtlük bir nota, bir tam notanın kaçta kaçıdır?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Dörtte biri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Sekizde biri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İkide biri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tane sekizlik nota birleşince hangi nota değerini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Sekizlik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Dörtlük ölçü biriminde, bir ölçü içerisinde kaç adet dörtlük nota değeri bulunabilir?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Müzikte sesin yüksekliği ne ile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Ölçü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Gürültü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Cümle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Müzikal bir fikri tamamlayan, soru-cevap mantığıyla oluşan en küçük yapı taşına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Tonalite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Ritmik kalıp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cümlesi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halk müziğinde seslerin belli bir kurala göre dizilmesine ve seyir karakterine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Dinamik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Akort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Anonim olan, yöresel özellikleri yansıtan ve geleneksel halk müziği ürünlerimize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Senfoni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Konçerto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Batı müziğinde seslerin belirli bir merkeze (ton) bağlı olarak sıralanması sistemine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Polifoni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Tonalite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Monofoni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Atonalite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 majör gamının en temel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Minör dizide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Diyezli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Bemollü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diyez veya bemol içermemesi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