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Düzensiz titreşimler sonucu oluşan, kulağa hoş gelmeyen seslere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Keman, viyola ve viyolonsel hangi çalgı ailesine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Üflemeli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'tezene' ile çalınan, üç ana bölümden oluşan telli çalgımız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Kemençe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alanındaki inkılaplarından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müziklerin öğretilmesi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halk türkülerinin yasaklanması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yazısının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 Konservatuvarı'nın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Saygun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anda birden fazla bağımsız melodinin duyulmasına dayanan müzik anlayışına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Monofoni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seslilik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ve duygu ilişkisi bağlamında, hüzünlü bir ortamda genellikle nasıl bir müzik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 ve neşeli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sesli ve ritmik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Yavaş ve minör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majör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Düzensiz ve kulağı tırmalayan, belirli bir frekansı olmayan seslere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vuruş süresi olan nota değeri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Sekizde bir nota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 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İkide bir 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Müziksel yazıda ölçüleri birbirinden ayıran dikey çizgilere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Ölçü çizgisi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 işareti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4/4'lük bir ölçü biriminde, bir ölçü içerisinde kaç adet dörtlük nota bulunabilir?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nota değerlerinden hangisi 'tam nota'yı ifade eder ve dört vuruş süresindedir?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 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Birlik nota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 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 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soru ve cevap niteliği taşıyan, birbirini tamamlayan iki cümleden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Tonalite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seslerin dizilişine ve karar perdesine dayalı kurallar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yöreye ait anonim müzik eserleri için kullanılan terimdir?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Konçerto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seslerin belirli bir merkeze göre dizilmesine ve bu merkezin yarattığı etkiye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Artikülasyon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Tonalite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 majör gamının başlangıç sesi olan 'Do' notasından sonra gelen ikinci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çalgılardan hangisi 'yaylı çalgılar' ailesine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kullanılan, gövdesi genellikle dut ağacından yapılan ve telli bir çalgı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inkılabı kapsamında kurulan, batı müziği eğitimi veren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Darülbedayi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Musiki Muallim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Halkevleri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Enstitüleri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Adnan Saygun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anda birden fazla bağımsız melodinin bir arada duyulması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seslilik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Monofoni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parçalarında ölçüleri birbirinden ayırmak için kullanılan dikey çizgilere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Dönüş işareti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Ölçü çizgisi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hüzün, sevinç veya coşku gibi duyguların dinleyiciye aktarılmasında en etkili öge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Müzikal ifade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Bestecinin yaşı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kağıdının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Çalgının markası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ve kulağa hoş gelen ses titreşimlerine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Müzikal 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düzensiz ve rahatsız edici seslere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süreli nota değeri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Birlik (Tam)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İkilik notanın süresi kaç tane dörtlük notaya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Sekizlik bir nota, dörtlük bir notanın kaçta kaçı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tam nota (birlik) kaç vuruş değerindedir?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'müzikal ses' örneği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Piyano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gıcırtısı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Korna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gürültüsü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Dörtlük bir nota, bir tam notanın kaçta kaçıdır?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Dörtte biri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Sekizde 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İkide 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tane sekizlik nota birleşince hangi nota değerini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Dörtlük ölçü biriminde, bir ölçü içerisinde kaç adet dörtlük nota değeri bulunabilir?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yüksekliği ne ile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Müzikal bir fikri tamamlayan, soru-cevap mantığıyla oluşan en küçük yapı taşına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Tonalite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Ritmik kalıp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Müzik cümlesi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seslerin belli bir kurala göre dizilmesine ve seyir karakterine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Anonim olan, yöresel özellikleri yansıtan ve geleneksel halk müziği ürünlerimize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Konçerto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seslerin belirli bir merkeze (ton) bağlı olarak sıralanması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Polifoni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Tonalite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Monofoni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Atonalite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 majör gamının en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Minör dizide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Diyezli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Bemollü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Hiçbir diyez veya bemol içermemesi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