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Düzensiz titreşimler sonucu oluşan, kulağa hoş gelmeyen seslere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 ses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nota değerlerinden hangisi 'tam nota'yı ifade eder ve dört vuruş süresindedir?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Dörtlük 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 nota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Sekizlik nota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İkilik nota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parçalarında ölçüleri birbirinden ayırmak için kullanılan dikey çizgilere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 işareti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 çizgisi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Dörtlük ölçü biriminde, bir ölçü içerisinde kaç adet dörtlük nota değeri bulunabilir?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Müzikal bir fikri tamamlayan, soru-cevap mantığıyla oluşan en küçük yapı taşına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Tonalite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Ritmik kalıp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cümlesi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müziğinde seslerin belli bir kurala göre dizilmesine ve seyir karakterine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Anonim olan, yöresel özellikleri yansıtan ve geleneksel halk müziği ürünlerimize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Senfoni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Konçerto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seslerin belirli bir merkeze (ton) bağlı olarak sıralanması sistemine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Polifoni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Tonalite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Monofoni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Atonalite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 majör gamının en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Minör dizide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Diyezli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Bemollü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diyez veya bemol içermemesi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Keman, viyola ve viyolonsel hangi çalgı ailesine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Üflemeli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müziğinde 'tezene' ile çalınan, üç ana bölümden oluşan telli çalgımız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Kemençe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alanındaki inkılaplarından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müziklerin öğretilmesi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halk türkülerinin yasaklanması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yazısının kaldırılması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Konservatuvarı'nın kurulması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Saygun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Zeki Üngör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anda birden fazla bağımsız melodinin duyulmasına dayanan müzik anlayışına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Monofoni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seslilik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ve duygu ilişkisi bağlamında, hüzünlü bir ortamda genellikle nasıl bir müzik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 ve neşeli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sesli ve ritmik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 ve minör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 majör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Düzensiz ve kulağı tırmalayan, belirli bir frekansı olmayan seslere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vuruş süresi olan nota değeri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Sekizde bir nota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 nota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İkide bir nota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Müziksel yazıda ölçüleri birbirinden ayıran dikey çizgilere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 çizgisi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 işareti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4/4'lük bir ölçü biriminde, bir ölçü içerisinde kaç adet dörtlük nota bulunabilir?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soru ve cevap niteliği taşıyan, birbirini tamamlayan iki cümleden oluşan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Tonalite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müziğinde seslerin dizilişine ve karar perdesine dayalı kurallar bütününe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yöreye ait anonim müzik eserleri için kullanılan terimdir?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Senfoni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Konçerto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seslerin belirli bir merkeze göre dizilmesine ve bu merkezin yarattığı etkiye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Artikülasyon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Tonalite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 majör gamının başlangıç sesi olan 'Do' notasından sonra gelen ikinci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çalgılardan hangisi 'yaylı çalgılar' ailesine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müziğinde kullanılan, gövdesi genellikle dut ağacından yapılan ve telli bir çalgı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inkılabı kapsamında kurulan, batı müziği eğitimi veren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Darülbedayi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Musiki Muallim Mektebi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Halkevleri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Enstitüleri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Zeki Üngör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Adnan Saygun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anda birden fazla bağımsız melodinin bir arada duyulması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seslilik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Monofoni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hüzün, sevinç veya coşku gibi duyguların dinleyiciye aktarılmasında en etkili öge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 ifade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Bestecinin yaşı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kağıdının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Çalgının markası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ve kulağa hoş gelen ses titreşimlerine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 ses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düzensiz ve rahatsız edici seslere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uzun süreli nota değeri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 (Tam)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İkilik notanın süresi kaç tane dörtlük notaya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Sekizlik bir nota, dörtlük bir notanın kaçta kaçı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tam nota (birlik) kaç vuruş değerindedir?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'müzikal ses' örneği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 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 gıcırtısı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Korna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 gürültüsü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Dörtlük bir nota, bir tam notanın kaçta kaçıdır?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Sekizde biri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İkide biri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tane sekizlik nota birleşince hangi nota değerini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sesin yüksekliği ne ile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