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Rusçada 'Я читаю' (Ya chitayu) cümlesi hangi zamanı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Geniş Zaman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 Zaman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Geçmiş Zaman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Şimdiki Zaman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Rusçada 'Gelecek' zamanı kurarken 'быть' fiili çekimlenirken 'Я' (Ben) öznesi için hangi kelime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будем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будешь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будет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буду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Rusçada nötr (cansız varlıklar) geçmiş zaman fiil eki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-lo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 kültürüne ait, kışın başları korumak için takılan kürklü şapkanın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Uşanka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Samovar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Balalayka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Matruşka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'Merhaba' anlamına gelen ve günlük hayatta en sık kullanılan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Privet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Spasibo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Rus öğrencisi okulda 'öğretmen' kelimesini kullanmak isterse hangisini söylemelidir?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Drug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Uchitel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Gorod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'Anne' kelimesinin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Otec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Sestra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Rusya'nın başkenti ve en büyük şehri olan 'Moskova'nın Rusça yazılışı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Sankt-Peterburg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Moskva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Soçi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'Kitap' kelimesi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Kniga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Shkola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Ruchka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Tetrad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Rus ailesinde 'Baba' kelimesi için hangi terim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Babushka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Syn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Papa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Dedushka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Rusya'da çocuklar genellikle okul günlerine hangi ay başlar?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Mayıs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Haziran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Ocak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Eylül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 geçmiş zaman fiillerinde cinsiyete göre ekler değişir. Erkekler için kullanılan geçmiş zaman eki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-lo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'Şehir' kelimesinin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Gorod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Ulica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 kültüründe çok sevilen ve iç içe geçen ahşap bebeklere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Matruşka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Balalayka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Uşanka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Samovar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'Teşekkür ederim' demek için kullanılan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Izvinite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Spasibo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Horosho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Rusya'da kışın dışarı çıkarken takılan, kulakları kapatan meşhur kürklü şapkaya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Sapogi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Palto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Uşanka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Rusça'da 'Ev' kelimesi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Dver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Moskova'daki ünlü Kızıl Meydan'ın Rusça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Krasnaya Ploşçad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Bolşoy Ploşçad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Belaya Ploşçad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Siniy Ploşçad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Rusya'da birisiyle karşılaştığınızda 'Merhaba' demek için hangi kelime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Zdravstvuyte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Spasibo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Rusya'nın geleneksel, iç içe geçebilen ahşap bebeklerine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Samovar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Matruşka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Uşanka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Balalayka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 alfabesinin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Kiril alfabesi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Arap alfabesi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Yunan alfabesi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Latin alfabesi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Rusya'nın başkenti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Moskova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Soçi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St. Petersburg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Gelecek zamanı ifade etmek için 'быть' (olmak) fiili ile birlikte hangi fiil yapısı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Mastar (İnfinitive) hali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Emir kipi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Şimdiki zaman formu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Geçmiş zaman formu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 'Teşekkür ederim' ifadesinin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Privyet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Horoşo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Spasibo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Rusya'nın dünyaca ünlü, içine kömür atılarak çay demlenen geleneksel aracı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Balalayka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Matruşka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Samovar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Uşanka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Rusya'da kışın giyilen, kulakları kapatan geleneksel kürklü şapkaya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Şapka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Uşanka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 'Evet' kelimesi nasıl söylenir?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Pozaluysta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Nyet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Dobro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Rusya'nın en meşhur üç telli geleneksel müzik aleti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Gitar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Piyano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Balalayka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Rusya'nın en uzun nehri ve Avrupa'nın en büyük nehri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Yenisey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Volga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Ob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 'Güle güle' (Hoşça kal) anlamında kullanılan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Privyet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Zdravstvuyte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 kültüründe 'Matruşka' bebekleri ile bilinen geleneksel çay demleme makinesinin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Pirojki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Balalayka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Uşanka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Samovar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'Ona okudu' demek için dişil (kadın) özne ile hangi geçmiş zaman eki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-lo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Rusçada 'Я буду играть' (Ya budu igrat) cümlesi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Oynuyorum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Oynadım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Oynamalıyım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Oynayacağım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Rusçada fiillerin sözlükteki yalın haline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Çoğul hali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Geçmiş zaman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Mastar (İnfinitive)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Sıfat hali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Rusya'nın başkenti Moskova'da bulunan ve tarihi bir meydan olan yerin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 Meydan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 Meydan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Beyaz Meydan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Kızıl Meydan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Rusçada 'Мы работали' (Mı rabotali) cümlesindeki fiil hangi zamandadır?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 Zaman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Şimdiki Zaman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Geçmiş Zaman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Emir Kipi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