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'Я читаю' (Ya chitayu) cümlesi hangi zamanı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geçmiş zaman fiillerinde cinsiyete göre ekler değişir. Erkekler için kullanılan geçmiş zaman eki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Gelecek zamanı ifade etmek için 'быть' (olmak) fiili ile birlikte hangi fiil yapısı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Mastar (İnfinitive)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 kipi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 formu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 formu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kültüründe 'Matruşka' bebekleri ile bilinen geleneksel çay demleme makinesinin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Pirojki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'Ona okudu' demek için dişil (kadın) özne ile hangi geçmiş zaman eki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'Я буду играть' (Ya budu igrat) cümlesi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Oynuyorum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Oynadım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Oynamalıyım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Oynayacağım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fiillerin sözlükteki yalın haline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Mastar (İnfinitive)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hali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başkenti Moskova'da bulunan ve tarihi bir meydan olan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Meydan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Meydan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Meydan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Meydan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'Мы работали' (Mı rabotali) cümlesindeki fiil hangi zamandadır?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 Kipi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'Gelecek' zamanı kurarken 'быть' fiili çekimlenirken 'Я' (Ben) öznesi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будем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будешь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будет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буду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nötr (cansız varlıklar) geçmiş zaman fiil eki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kültürüne ait, kışın başları korumak için takılan kürklü şapkanın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'Merhaba' anlamına gelen ve günlük hayatta en sık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Rus öğrencisi okulda 'öğretmen' kelimesini kullanmak isterse hangisini söylemelidir?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Drug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Uchitel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'Anne'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Otec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başkenti ve en büyük şehri olan 'Moskova'nın Rusça yazılışı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Sankt-Peterburg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'Kitap'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Kniga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Shkola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Ruchka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Tetrad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Rus ailesinde 'Baba' kelimesi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Babushka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Dedushka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çocuklar genellikle okul günlerine hangi ay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Mayıs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'Şehir'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Ulica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kültüründe çok sevilen ve iç içe geçen ahşap bebeklere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'Teşekkür ederim' demek için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Izvinite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Horosho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kışın dışarı çıkarken takılan, kulakları kapatan meşhur kürklü şapkaya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Sapogi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'Ev'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Dver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Moskova'daki ünlü Kızıl Meydan'ın Rusça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Krasnaya Ploşçad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Bolşoy Ploşçad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Belaya Ploşçad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Siniy Ploşçad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birisiyle karşılaştığınızda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Zdravstvuyte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geleneksel, iç içe geçebilen ahşap bebeklerine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alfabesinin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Kiril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 alfabesi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Soçi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St. Petersburg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'Teşekkür ederim'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Horoşo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dünyaca ünlü, içine kömür atılarak çay demlenen geleneksel aracı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kışın giyilen, kulakları kapatan geleneksel kürklü şapkaya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'Evet'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Pozaluysta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Dobro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en meşhur üç telli geleneksel müzik aleti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en uzun nehri ve Avrupa'nın en büyük nehri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Yenisey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'Güle güle' (Hoşça kal) anlamında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Zdravstvuyte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