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"Güzel" kelimesinin zıt anlamlısı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İyi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Kötü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Çirkin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Harika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yazım yanlışıdır?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Herkez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Kirpik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Yalnız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Herkes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"O" kelimesi hangi cümlede kişi zamiridir?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 çocuk benim.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 kitabı okudum.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 masa eski.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O, bugün gelmedi.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bağlaçtır?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Gibi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Kadar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Kişileştirme sanatı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 özelliklerinin doğaya verilmesi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Benzetme yapılması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 verilmesi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Abartma yapılması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Cümle sonunda hangi noktalama işareti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Virgül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Nokta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 nokta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Kısa çizgi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topluluk ismidir?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Öğrenci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Sınıf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Defter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"Sınavı geçmek için çalıştım." cümlesi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Koşul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Amaç-sonuç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Neden-sonuç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Nesnel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Özel isimler nasıl başlar?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Rakamla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Küçük harfle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İşaretle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harfle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Metin türlerinden hangisi kurgusaldır?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Makale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Haber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Hikâye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Deneme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"Göz" kelimesi hangi cümlede mecaz anlamdadır?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Gözlük taktı.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Gözüm ağrıyor.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Gözünü sildi.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Gözü yükseklerde.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edattır?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Gibi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Grafik yorumlarken neye bakılmaz?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Yazarın yaşına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Başlığa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Sütunlara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Verilere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ünlemdir?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Gibi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"Kitaplar, kalemler, silgiler..." cümlesinde virgül ne için kullanılmıştır?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Eş görevli kelimeleri ayırmak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Anlamı güçlendirmek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Sıralı cümleleri ayırmak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Vurgu yapmak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"Kırmızı elma ağaçtan düştü." cümlesinde 'kırmızı' kelimesi hangi sözcük türündedir?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Sıfat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Zarf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'koştu' kelimesi bir iş, oluş veya hareket bildiren bir fiildir?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Bugün hava çok güzel.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 masanın üzerinde duruyor.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Koştu kelimesi bir isimdir.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Okulun bahçesinde hızlıca koştu.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varlığın adıdır?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Kalem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Güzel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"Çocuklar bahçede neşeyle oynuyor." cümlesinde 'neşeyle' kelimesi hangi sözcük türündedir?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Zarf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Sıfat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niteleme sıfatı kullanılmıştır?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Bazı öğrenciler dışarı çıktı.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 kitap çok ilginç.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Eski evimiz çok büyüktü.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 elma yedim.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durum zarfıdır?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Yavaşça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Mavi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Masa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kelimelerden hangisi bir fiil (eylem)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Silgi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"Akşam eve erken döndük." cümlesinde 'erken' kelimesi hangi sözcük türündedir?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Zarf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Sıfat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altı çizili kelime bir isimdir?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 çay içtik.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Uzun boylu biriydi.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Hızlıca yürüdü.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Kedi çok tatlı görünüyor.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"Sıcak hava herkesi bunalttı." cümlesinde 'sıcak' kelimesi hangi görevdedir?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Zarf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Sıfat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zaman zarfıdır?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Güzel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Çanta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isimdir?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Gülümsemek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cümlenin yüklemi hangisidir? 'Kitaptaki tüm hikayeleri dün akşam okudum.'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 akşam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kitaptaki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hikayeleri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okudum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cümlenin öznesi hangisidir? 'Küçük çocuk, bahçede neşeyle koşuyordu.'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koşuyordu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neşeyle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bahçede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küçük çocuk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cümlede belirtili nesne hangisidir? 'Öğretmenimiz, tahtaya zor bir soru yazdı.'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zor bir soru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yazdı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öğretmenimiz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tahtaya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cümlenin yer tamlayıcısı (dolaylı tümleç) hangisidir? 'Annem, mutfakta güzel yemekler pişiriyor.'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mutfakta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annem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pişiriyor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yemekler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Zarf tümlecini bulmak için yükleme hangi soru sorulur?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nasıl, ne zaman, niçin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kime, nerede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neyi, kimi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kim, 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cümlenin zarf tümleci hangisidir? 'Yarın sabah erkenden yola çıkacağız.'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yarın sabah erkenden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yola çıkacağız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çıkacağız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Cümlede işi yapanı bildiren öğeye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yüklem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zarf tümleci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nesne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cümlenin yüklemi hangisidir? 'Bu güzel şehrin havası tertemizdi.'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 güzel şehir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tertemizdi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özne vurgulanmıştır?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Kitabı masaya bıraktı.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Okula erken gittim.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Bahçede çiçekler açtı.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Ali, dün bize geldi.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Belirtisiz nesneyi bulmak için yükleme hangi soru sorulur?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nasıl?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kim?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nerede?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ne?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cümlenin hangisinde yer tamlayıcısı yoktur?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Ders çalışıyorum.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Dışarıda kar yağıyor.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Eve geç geldim.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Kitapları rafa dizdim.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Cümle öğeleri bulunurken ilk olarak hangi öğe tespit edilmelidir?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nesne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tümleç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yüklem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kelimelerin hangisinde bir 'ünsüz yumuşaması'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Sessiz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Masa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Gözlük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Kitabı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