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yapılan ısınmanın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Antrenman sonrasında oluşacak yorgunluğu tamamen engellemek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 antrenmanında daha ağır kaldırmayı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rakiplerine karşı psikolojik üstünlük kurmasını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Vücut ısısını artırıp kasları esneterek sakatlık riskini azaltmak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Yüzmede 'serbest stil' yüzerken doğru nefes alma tekniği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sadece suyun altında verilmelidir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alırken vücut tamamen dik tutulmalıdır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 sürekli suyun dışında tutulmalıdır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 yan tarafa çevrilerek suyun dışından nefes alınmalıdır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Güreşte rakibi yere serip kontrol altına almak için kullanılan temel hamleye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 sporları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kapalı salonlarda yapılabilir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 hokeyi bireysel bir spor dalıdır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 ve kayma tekniklerinin geliştirilmesi esastır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sporlarında koruyucu ekipmana ihtiyaç yoktur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Oyunları'nın kurucusu ve Türk olimpiyat şampiyonu eşleşmesinden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Olimpiyatlar - Şenes Erzik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Olimpiyat Komitesi - Hidayet Türkoğlu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Pierre de Coubertin - Naim Süleymanoğlu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 Yunanlılar - Turgay Demirel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psikolojisinde odaklanmayı artıran en önemli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antrenman yapıp zihni dinlendirmemek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Maç sırasında seyircilerle tartışmak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Rakibin ne yaptığına sürekli odaklanmak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Zihinsel canlandırma (imgeleme) çalışmaları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Sporcular için karbonhidratların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Vücudun temel enerji ihtiyacını karşılamak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Vücuttaki su dengesini düzenlemek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yapımını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Kemik gelişimini hızlandırmak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yapılan 'dinamik ısınma' hareketlerinin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Vücuttaki yağ yakımını durdurmak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soğutarak dinlendirmek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Eklem hareketliliğini artırıp vücudu antrenmana hazırlamak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nabzı düşürerek sakinleşmek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 antrenmanlarında kullanılan 'direnç egzersizleri'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esnekliği artırmaya yarar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Kasların daha hızlı yorulmasını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ağırlık kullanımını tamamen yasaklar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 gücünü ve kemik yoğunluğunu geliştirmeye yardımcı olur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Kardiyovasküler dayanıklılığı artırmak için yapılan aerobik egzersizlerin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ağırlık kaldırılarak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Hareketsiz bir şekilde nefes egzersizi yapılması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Oksijen kullanımı ile uzun süreli ritmik hareketler içermesi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süreli ve yüksek patlayıcı güç gerektirmesi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orta mesafe koşularında (800m - 1500m) en önemli teknik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yarışın başında en hızlı tempoyla koşmak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 boyunca kolların hiç hareket etmemesi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 ve dayanıklılık arasında doğru dengeyi kurmak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Yarışın tamamını depar atarak bitirmek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Direnç egzersizlerinde kasların gelişimi için aşağıdakilerden hangisi temel ilkedir?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yüksek ağırlıklarla kısa süreli tekrar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Egzersiz sırasında hiç su tüketilmemesi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Kademeli olarak artan yüklenme (progressive overload) prensibi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Kasların hiç dinlendirilmeden sürekli çalıştırılması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Gülle atma sporunda 'teknik' açısından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Gülle atılırken vücut rotasyonuna ihtiyaç yoktur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Fırlatma sırasında ayakların yerden kesilmesi gerekir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Gülle her zaman omuz arkasından fırlatılmalıdır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Gülle avuç içinde değil, parmak köklerinde tutulmalıdır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savunma ve hücumu kesmek için file önünde yapılan harekete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Manşet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'alan savunması' stratejisinin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oyuncunun rakip oyuncuyu birebir takip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hücum yapmaya odaklanmak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 kararlarını protesto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Belirli bir savunma bölgesini koruyarak rakibin içeri girmesini engellemek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'pozisyon oyunu'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gol atmaya odaklanan taktikleri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kalecinin topa dokunması gerektiğini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oyuncuların sahada rastgele koşmasını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Oyuncuların taktiksel görevlerine göre sahada doğru yerleşmesi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Badminton sporunda tüy topun (raketin) fileyi geçip yere düşmesi kuralı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Raket topa iki kez üst üste vurabilir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yere düşse bile oyun devam eder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Topun fileye değmesi her zaman yasaktır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 saha çizgilerinin dışına düşerse sayı kaybedilir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sporunda nefes tekniğinin en önemli kuralı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Nefesi suyun içinde burundan kontrollü bir şekilde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 suyun dışında tutmak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 suyun altında tutmamak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suyun üzerinde nefes alıp vermemek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Güreşte 'tuş' pozisyonu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Rakibin oyun alanından dışarı çıkması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Rakibin kaçması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Müsabakanın berabere bitmesi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Rakibin her iki kürek kemiğinin aynı anda mindere değdirilmesi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Buz pateni veya buz hokeyi gibi sporların yapıldığı ortamlarda dikkat edilmesi gereken temel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 üzerinde yalın ayak koşmak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Kaygan zemine uygun ekipman ve güvenlik önlemleri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yaz mevsiminde yapılması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sporlarının sadece profesyonellere özel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Oyunları'nın kurucusu olarak kabul edilen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 Süleymanoğlu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Pierre de Coubertin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psikolojisinde 'motivasyon'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takım sporlarında gereklidir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antrenman yapmasını engeller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Sporcunun hedeflerine odaklanmasını ve zorluklara karşı dirençli olmasını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sadece kazanmasını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kardiyovasküler dayanıklılığı geliştiren aerobik bir aktivitedir?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Gülle 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mesafe sprint koşusu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Tempolu uzun mesafe koşusu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Halter kaldırma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Sporcular için temel enerji kaynağı olan makro besin grubu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vitaminler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Karbonhidratlar, proteinler ve yağlar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mineraller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Antrenman öncesi yapılan dinamik ısınmanın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Vücut ısısını artırıp kasları esnekliğe hazırlamak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soğutmak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hazırlık yapmadan maça başlamak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nabzı düşürmek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esneme hareketlerinden hangisi antrenman öncesi için daha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Statik (sabit) esneme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Uykuda esneme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Dinamik (hareketli) esneme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kaldırma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 antrenmanlarında 'direnç'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Hareketin hızını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Kasa karşı uygulanan dış gücü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Kasların gevşemesini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dinlenme süresini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Kas gelişimini sağlamak için ağırlık antrenmanlarında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ağır kaldırmak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hareket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dinlenmemek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Düzgün form ve kontrollü hareket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Antrenman sonrası yapılan statik esnemenin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Kasların toparlanmasına yardımcı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yormak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kazandırmak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Nabzı yükseltmek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Yaralanmaları önlemek için antrenman sırasında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profesyonellerin çalışması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kapasitesinin üzerinde zorlamak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 ekipman kullanımı ve doğru teknik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Isınmadan başlamak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Direnç egzersizlerinde kullanılan 'kendi vücut ağırlığı' ile yapılan hareketlere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Aerobik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Calisthenics (Vücut ağırlığı egzersizleri)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Esneme yaparken nefes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tutulmalıdır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Düzenli ve derin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kontrolü gerekmez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ve yüzeysel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 antrenmanı yaparken kasların dinlenmesi için ne kadar süre beklenmelidir?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dinlenmemelidir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gece uykusu yeterlidir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 az 24-48 saat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5 saniye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 mesafe koşularında sporcunun başarısını etkileyen en önemli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 hızda depar 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Enerjiyi verimli kullanma ve tempo kontrolü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patlayıcı güç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 sırasında sürekli olarak geriye bakma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Kas kramplarını önlemek için en etkili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hareket etmemek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Yeterli sıvı tüketimi ve ısınma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duş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yemek yemek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Disk atma tekniğinde vücudun uyguladığı dönme hareketinin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Gülle atma ile aynı tekniği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Diske maksimum hız ve momentum kazandırmak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Atış sahası dışına çıkmayı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Atış açısını tamamen düşürmek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rakip takımın smaç vuruşunu file üzerinde durdurmaya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Manşet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'alan savunması'nın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Belirli bir bölgeyi koruyarak rakibin potaya yaklaşmasını engellemek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Maçı daha hızlı bitirmek için topu çalmaya odaklanmak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Rakip oyuncuları birebir takip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hücum oyuncularına baskı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orta saha oyuncusunun en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Savunma ve hücum arasında bağlantı kurmak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gol atmaya odaklanmak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ceza sahası içinde beklemek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 vuruşlarını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Badminton sporunda 'servis' ile ilgili kural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atılırken raket bel seviyesinin üzerinde tutulabilir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atışı sırasında servis atan oyuncu çizgiye basabilir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Servis her zaman rakibin sahasına çapraz atılmalıdır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sadece oyunun sonunda kullanılır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