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rengin içine beyaz veya siyah eklenmeden, sadece o rengin saf halinin yoğunluğunun değiştirilmesine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Kontrast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Parlaklık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Doygunluk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 yüzeyinde özel boyalarla oluşturulan desenlerin kâğıda aktarılması ile yapılan geleneksel sanatımız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metni veya bir fikri görselleştirerek açıklayan, genellikle dergi ve kitaplarda kullanılan çizim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Mimari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İllüstrasyon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Fotoğrafçılıkta, konunun karenin tam ortasında değil, hayali bir 3x3 ızgaranın kesişim noktalarına yerleştirilmesi kuralı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Üçler kuralı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Netleme kuralı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kuralı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Odaklama kuralı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15. ve 16. yüzyılda İtalya'da doğan, insanı ve doğayı merkeze alan, 'yeniden doğuş' anlamına gelen sanat akımı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Rönesans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Sürrealizm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Kaplumbağa Terbiyecisi adlı eseriyle dünyaca tanınan ünlü Türk ressamımız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İbrahim Çallı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Fikret Mualla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Osman Hamdi Bey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Bedri Rahmi Eyüboğlu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Müze gezisi yaparken bir eseri analiz ederken aşağıdakilerden hangisine bakmak en doğru başlangıçtır?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ziyaretçilerin yorumlarına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fiyatına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Müzenin büyüklüğüne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Eserin yapıldığı döneme, tekniğe ve kullanılan ögelere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rengin içine beyaz veya siyah eklenerek rengin açılması veya koyulaşması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Kontrast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Parlaklık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Doygunluk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Renk çemberinde birbirinin tam karşısında yer alan ve en yüksek zıtlığı oluşturan renklere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Analog renkler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 renkler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Tamamlayıcı renkler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renkler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boyutlu bir düzlemde nesnelerin hacimli ve gerçekçi görünmesini sağlamak için kullanılan en etkili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çizgi kullanımı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Simetri oluşturma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Işık ve gölge uygulaması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renk boyama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Sert bir kütleden parçalar eksilterek form oluşturma işlemine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Döküm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Yontu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Renk çemberinde birbirinin tam karşısında yer alan renk çiftlerine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Tamamlayıcı renkler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Analog renkler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 renkler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renkler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Seramik sanatında kilin kalıcı ve sert hale gelmesi için yüksek ısıda fırınlanması sürecine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Şekillendirme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Bisküvi pişirimi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Farklı doku ve malzemelerin bir araya getirilerek yeni bir kompozisyon oluşturulduğu teknik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Linol baskı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Karikatür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Baskı resim tekniklerinden biri olan linol baskıda, kalıbın üzerine boyanın geçmesini sağlayan araç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Spatula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Merdane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Fırça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Türk-İslam sanatında 'güzel yazı' anlamına gelen ve estetik kuralları olan sanat dalı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minyatür sanatının en belirgin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 kurallarına tam uyum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Derinliksiz ve gölgesiz anlatım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Işık-gölge kullanımı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Gerçekçi anatomik oranlar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 yüzeyine serpilerek hazırlanan boyaların kağıda aktarılmasıyla yapılan geleneksel sanatımız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Tezhip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noktadan perspektifte, nesnelerin kenarlarının birleştiği hayali noktalara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 noktası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 noktası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Ufuk çizgisi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Kaçış noktası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olayı veya durumu abartılı çizgilerle mizahi bir şekilde anlatan sanat dalı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Karikatür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İllüstrasyon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Grafik tasarım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Fotoğraf çekerken ana konunun kareyi ortalamak yerine, kadrajı dikey ve yatay olarak üç parçaya bölüp odak noktasını kesişim noktalarına yerleştirme kuralı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Üçler kuralı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oran kuralı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Geniş açı kuralı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Simetri kuralı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Rönesans döneminin sanattaki temel karakteristik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 anatomisine ve doğaya ilginin 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Abartılı hareket ve duygusallık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dini konuların işlenmesi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Soyut formların ön plana çıkması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boyutlu bir yüzeyde derinlik algısı yaratmak için nesnelerin iki farklı kaçış noktasına doğru küçülerek çizilmesi tekniğine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noktadan perspektif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Hacimsel modelleme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 noktadan perspektif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Düzlemsel çizim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Dijital sanat araçları kullanılırken, katmanlı çalışma imkanı sunan temel özellik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Filtreleme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Vektörel çizim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Layer (Katman) kullanımı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Piksel düzenleme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rengin içine beyaz karıştırılarak rengin açılmasına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Doygunluk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Kontrast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Parlaklık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Renk çemberinde birbirinin tam karşısında yer alan renklere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 renkler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Analog renkler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 renkler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Tamamlayıcı renkler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rengin en saf, en canlı halini ifade eden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Doygunluk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Parlaklık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Renk çemberinde yan yana duran renk gruplarına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Tamamlayıcı renkler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Soğuk renkler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Analog renkler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Zıt renkler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Işığın bir yüzeyden yansıma derecesini ifade eden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Parlaklık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Doygunluk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Biçim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'tamamlayıcı renk' çiftidir?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Sarı-Mor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Mavi-Yeşil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Kırmızı-Turuncu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Sarı-Yeşil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Renklerin canlılığını yitirip grileşmesi hangi özellik ile doğrudan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Doygunluk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Parlaklık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Analog renk uyumu kullanılarak yapılan bir resimde nasıl bir etki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Sakin ve uyumlu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Kaotik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 ve zıt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Siyah renk eklenerek rengin koyulaştırılmasına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Tonlama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Doygunluk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Parlaklık artışı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Vurgu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Heykel sanatında, malzemenin (genellikle kil veya çamur gibi) ekleme ve çıkarma yapılarak şekillendirilmesi yöntemine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Yontu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Modelleme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Birleştirme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Döküm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ana renklerden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Seramik sanatında, çamurun kalıcı ve dayanıklı hale gelmesi için fırınlanması işlemine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Pişirme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Farklı malzemelerin (gazete, kumaş, fotoğraf vb.) bir yüzey üzerine yapıştırılarak yeni bir kompozisyon oluşturulması tekniği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Linol baskı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İllüstrasyon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Vitray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Baskı resim tekniklerinden biri olan linol baskıda, görselin yüzeye aktarılabilmesi için kullanılan temel araç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Fırça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 tarağı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 kalemi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Oymalı linolyum kalıp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Türk-İslam sanatında 'güzel yazı' anlamına gelen ve estetik kuralları olan sanat dalı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Hat sanatı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Tezhip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minyatür sanatının en temel özelliklerinden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Derinlik ve gölgelendirme kullanılmaması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 kurallarına harfiyen uyulması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Işık-gölge oyunlarının ön planda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portre çalışılması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