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içine beyaz veya siyah eklenmeden, sadece o rengin saf halinin yoğunluğunun değiştirilmesine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yüzeyinde özel boyalarla oluşturulan desenlerin kâğıda aktarılması ile yapılan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 veya bir fikri görselleştirerek açıklayan, genellikle dergi ve kitaplarda kullanılan çizim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İllüstrasyon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Fotoğrafçılıkta, konunun karenin tam ortasında değil, hayali bir 3x3 ızgaranın kesişim noktalarına yerleştirilmesi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Üçler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Netleme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Odaklama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15. ve 16. yüzyılda İtalya'da doğan, insanı ve doğayı merkeze alan, 'yeniden doğuş' anlamına gelen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Kaplumbağa Terbiyecisi adlı eseriyle dünyaca tanınan ünlü Türk ressamımız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Çallı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gezisi yaparken bir eseri analiz ederken aşağıdakilerden hangisine bakmak en doğru başlangıçtır?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ziyaretçilerin yorumlarına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fiyatına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Müzenin büyüklüğüne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yapıldığı döneme, tekniğe ve kullanılan ögelere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içine beyaz veya siyah eklenerek rengin açılması veya koyulaşması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yer alan ve en yüksek zıtlığı oluşturan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boyutlu bir düzlemde nesnelerin hacimli ve gerçekçi görünmesini sağlamak için kullanılan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çizgi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oluşturma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 gölge uygulaması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renk boyama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Sert bir kütleden parçalar eksilterek form oluşturma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Yontu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yer alan renk çiftlerine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Seramik sanatında kilin kalıcı ve sert hale gelmesi için yüksek ısıda fırınlanması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Şekillendirme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Bisküvi pişirimi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doku ve malzemelerin bir araya getirilerek yeni bir kompozisyon oluşturulduğu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Linol baskı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Karikatür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Baskı resim tekniklerinden biri olan linol baskıda, kalıbın üzerine boyanın geçmesini sağlayan araç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Spatula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Türk-İslam sanatında 'güzel yazı' anlamına gelen ve estetik kuralları olan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 sanatının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kurallarına tam uyum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Derinliksiz ve gölgesiz anlatım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Işık-gölge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Gerçekçi anatomik oranlar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yüzeyine serpilerek hazırlanan boyaların kağıda aktarılmasıyla yapılan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noktadan perspektifte, nesnelerin kenarlarının birleştiği hayali noktalara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Ufuk çizgisi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Kaçış noktası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olayı veya durumu abartılı çizgilerle mizahi bir şekilde anlatan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Karikatür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İllüstrasyon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 tasarım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Fotoğraf çekerken ana konunun kareyi ortalamak yerine, kadrajı dikey ve yatay olarak üç parçaya bölüp odak noktasını kesişim noktalarına yerleştirme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Üçler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oran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açı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döneminin sanattaki temel karakteristik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anatomisine ve doğaya ilginin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Abartılı hareket ve duygusallık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konuların işlenmesi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 formların ön plana çıkması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boyutlu bir yüzeyde derinlik algısı yaratmak için nesnelerin iki farklı kaçış noktasına doğru küçülerek çizilmesi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noktadan perspektif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Hacimsel modelleme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noktadan 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Düzlemsel çizim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sanat araçları kullanılırken, katmanlı çalışma imkanı sunan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Filtreleme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Vektörel çizim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Layer (Katman)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Piksel düzenleme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içine beyaz karıştırılarak rengin açılmasına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yer alan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en saf, en canlı halini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yan yana duran renk gruplarına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Analog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bir yüzeyden yansıma derecesini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'tamamlayıcı renk' çiftidir?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Sarı-Mor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Mavi-Yeşil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Kırmızı-Turuncu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Sarı-Yeşil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Renklerin canlılığını yitirip grileşmesi hangi özellik ile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Analog renk uyumu kullanılarak yapılan bir resimde nasıl bir etki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 ve uyumlu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Kaotik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ve zıt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Siyah renk eklenerek rengin koyulaştırılmasına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Parlaklık artışı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sanatında, malzemenin (genellikle kil veya çamur gibi) ekleme ve çıkarma yapılarak şekillendirilmesi yöntemine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Yontu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Döküm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Seramik sanatında, çamurun kalıcı ve dayanıklı hale gelmesi için fırınlanması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Pişirme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malzemelerin (gazete, kumaş, fotoğraf vb.) bir yüzey üzerine yapıştırılarak yeni bir kompozisyon oluşturulması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Linol baskı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İllüstrasyon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Baskı resim tekniklerinden biri olan linol baskıda, görselin yüzeye aktarılabilmesi için kullanılan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 tarağı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 kalemi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Oymalı linolyum kalıp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Türk-İslam sanatında 'güzel yazı' anlamına gelen ve estetik kuralları olan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 sanatı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minyatür sanatının en temel özelliklerinden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Derinlik ve gölgelendirme kullanılmaması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kurallarına harfiyen uyulması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Işık-gölge oyunlarının ön planda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portre çalışılması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