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veya siyah eklenmeden, sadece o rengin saf halinin yoğunluğunun değiştirilmesine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 çiftlerine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boyutlu bir yüzeyde derinlik algısı yaratmak için nesnelerin iki farklı kaçış noktasına doğru küçülerek çizilmesi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noktadan perspektif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Hacimsel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noktadan 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Düzlemsel 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malzemenin (genellikle kil veya çamur gibi) ekleme ve çıkarma yapılarak şekillendirilmesi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sanatında, çamurun kalıcı ve dayanıklı hale gelmesi için fırınlanması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malzemelerin (gazete, kumaş, fotoğraf vb.) bir yüzey üzerine yapıştırılarak yeni bir kompozisyon oluşturulması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 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resim tekniklerinden biri olan linol baskıda, görselin yüzeye aktarılabilmesi için kullanılan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 tarağı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kalemi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Oymalı linolyum kalıp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'güzel yazı' anlamına gelen ve estetik kuralları olan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sanatının en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Derinlik ve gölgelendirme kullanılmaması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kurallarına harfiyen uyulması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Işık-gölge oyunlarının ön planda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 çalışılması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yüzeyinde özel boyalarla oluşturulan desenlerin kâğıda aktarılması ile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veya bir fikri görselleştirerek açıklayan, genellikle dergi ve kitaplarda kullanılan çizim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Fotoğrafçılıkta, konunun karenin tam ortasında değil, hayali bir 3x3 ızgaranın kesişim noktalarına yerleştirilmesi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Üçler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Netleme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Odaklama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15. ve 16. yüzyılda İtalya'da doğan, insanı ve doğayı merkeze alan, 'yeniden doğuş' anlamına gelen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Kaplumbağa Terbiyecisi adlı eseriyle dünyaca tanınan ünlü Türk ressamımız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gezisi yaparken bir eseri analiz ederken aşağıdakilerden hangisine bakmak en doğru başlangıçtır?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ziyaretçilerin yorumlarına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fiyatına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Müzenin büyüklüğüne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yapıldığı döneme, tekniğe ve kullanılan ögelere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veya siyah eklenerek rengin açılması veya koyulaşması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ve en yüksek zıtlığı oluşturan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boyutlu bir düzlemde nesnelerin hacimli ve gerçekçi görünmesini sağlamak için kullanılan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renk boyama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 bir kütleden parçalar eksilterek form oluşturma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 kilin kalıcı ve sert hale gelmesi için yüksek ısıda fırınlanması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Şekillendirme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Bisküvi pişirimi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doku ve malzemelerin bir araya getirilerek yeni bir kompozisyon oluşturulduğu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resim tekniklerinden biri olan linol baskıda, kalıbın üzerine boyanın geçmesini sağlayan araç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'güzel yazı' anlamına gelen ve estetik kuralları olan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kurallarına tam uyum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Derinliksiz ve gölgesiz anlatım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Işık-gölge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anatomik oranlar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yüzeyine serpilerek hazırlanan boyaların kağıda aktarılmasıyla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noktadan perspektifte, nesnelerin kenarlarının birleştiği hayali noktalara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 veya durumu abartılı çizgilerle mizahi bir şekilde anlatan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çekerken ana konunun kareyi ortalamak yerine, kadrajı dikey ve yatay olarak üç parçaya bölüp odak noktasını kesişim noktalarına yerleştirme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Üçler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sanattaki temel karakteristik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anatomisine ve doğaya ilginin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Abartılı hareket ve duygusallık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konuların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formların ön plana çıkması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 araçları kullanılırken, katmanlı çalışma imkanı sunan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Filtreleme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Vektörel çizim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Layer (Katman)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düzenleme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karıştırılarak rengin açılmasına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en saf, en canlı halini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yan yana duran renk gruplarına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yüzeyden yansıma derecesini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'tamamlayıcı renk' çiftidir?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Mavi-Yeşil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Kırmızı-Turuncu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Renklerin canlılığını yitirip grileşmesi hangi özellik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Analog renk uyumu kullanılarak yapılan bir resimde nasıl bir etki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 ve uyumlu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ve zıt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Siyah renk eklenerek rengin koyulaştırılmasına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