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mussel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safran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midye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 _______ a great time at the party last Saturday.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Look! The baby _______ in the garden.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 playing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_______ my keys ten minutes ago.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Water _______ at 100 degrees Celsius.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boiling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boiled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boils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She _______ her grandmother last weekend.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visited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Listen! The birds _______ in the trees.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sings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are singing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 _______ a book when I saw him.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was reading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reading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dersleri işlediğimiz, içinde yazı tahtası ve sıraların bulunduğu yere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Library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Classroom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Annemin erkek kardeşine İngilizcede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Brother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Grandfather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Uncle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Cousin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fen bilgisi deneylerini yaptığımız yere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Laboratory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Gym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Staff room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Playground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prawn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yufka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karides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 ve babamızın ortak adı İngilizcede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Relatives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Siblings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Children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Parents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teneffüslerde oynadığımız veya vakit geçirdiğimiz dış alana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Office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Playground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Corridor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Halamızın veya teyzemizin çocuğuna İngilizcede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Nephew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Cousin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Brother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kitap ödünç alıp sessizce ders çalıştığımız yere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 room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Gym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Library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Kız kardeşin veya erkek kardeşin için kullanılan genel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Cousins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Grandparents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Parents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Siblings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beden eğitimi dersinin yapıldığı kapalı alana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Gym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Restroom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Classroom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Babanın babası veya annenin babası için kullanılan kelime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Uncle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Grandfather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Brother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yemek yediğimiz veya alışveriş yaptığımız bölüme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Canteen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Staff room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Laboratory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Corridor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Annemizin kız kardeşine İngilizcede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Grandmother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'Sola dön'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 right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Cross the street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Turn left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 straight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slice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dilimlemek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Havalimanında uçağa binmeden önce bilet kontrolü yapılan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Information desk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Check-in desk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Arrivals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Lost property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'Go straight ahead' ifadesinin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Dümdüz git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 geç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Sağa dön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şehri ziyaret ederken tarihi yerleri görmek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Packing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Sightseeing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'Affedersiniz, kütüphane nerede?' diye sormak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Where is the library?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 to library?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can I go to library?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library near?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Otelde kalmak için yapılan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Reservation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Transportation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Destination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Accommodation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caddenin karşısına geçmek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 past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Take the first right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Cross the street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 around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'Next to' kelimesinin Türkçe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Uzağında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Karşısında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Uçağın havaalanına iniş yapmasına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Take off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Departure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Landing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Arrival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Haritada iki yerin arasında olduğunu belirtmek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Behind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Between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Opposite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yerin 'karşısında' olduğunu belirtmek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Next 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the corner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Opposite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chop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fırında pişirmek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yağda kızartmak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buharda pişirmek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Turistlerin şehri gezmek için kullandığı, genellikle üstü açık olan taşıt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Sightseeing bus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Subway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_______ to school by bus every day. (Boşluğa ne gelmelidir?)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She _______ a delicious cake yesterday afternoon.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baked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baking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My father _______ coffee right now in the kitchen.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 drinking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drink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drinks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They _______ at the cinema last night. (Boşluğa ne gelmelidir?)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Ali _______ his homework every evening.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