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Mustafa Kemal Atatürk ... in 1881.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has born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is born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was born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born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 ... to London three times so far.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went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have been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was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She ... a famous novel last year.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has written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writes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wrote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is writing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Have you ever ... a famous person?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meets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meeting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He ... his degree in 2010.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has completed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completed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completes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is completing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 ... my homework yet.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 not doing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don't do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didn't do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haven't done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When ... he graduate from university?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was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She has ... to Paris twice.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gone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went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going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Alexander Graham Bell ... the telephone.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invents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invented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has invented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inventing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 ... this movie before.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saw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have seen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 seeing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They ... to the theatre yesterday.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are going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have gone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went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Have you finished the project? - Yes, I ...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He ... as a teacher for 20 years.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worked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has worked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is working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works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 ... my keys, I cannot find them.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have lost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 losing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lose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lost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Did you ... to the party last night?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gone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went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going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mussel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safran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midye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karides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paella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prawn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yufka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hamur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yoğurmak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karides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slice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kesmek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dilimlemek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doğramak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chop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doğramak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fırında pişirmek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yağda kızartmak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buharda pişirmek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 _______ to school by bus every day. (Boşluğa ne gelmelidir?)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going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went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goes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She _______ a delicious cake yesterday afternoon.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baked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bake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is baking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bakes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My father _______ coffee right now in the kitchen.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drank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is drinking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drink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drinks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They _______ at the cinema last night. (Boşluğa ne gelmelidir?)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was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were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Ali _______ his homework every evening.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doing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does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We _______ a great time at the party last Saturday.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having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Look! The baby _______ in the garden.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is playing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plays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played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 _______ my keys ten minutes ago.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lost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lose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loses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losing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Water _______ at 100 degrees Celsius.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is boiling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boiled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boils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boil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She _______ her grandmother last weekend.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visiting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visited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visits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visit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Listen! The birds _______ in the trees.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sings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sing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are singing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He _______ a book when I saw him.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was reading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is reading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read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reads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Okulda dersleri işlediğimiz, içinde yazı tahtası ve sıraların bulunduğu yere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Library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Garden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Canteen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Classroom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Annemin erkek kardeşine İngilizcede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Brother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Grandfather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Uncle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Cousin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Okulda fen bilgisi deneylerini yaptığımız yere ne isim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Laboratory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Gym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Staff room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Playground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Anne ve babamızın ortak adı İngilizcede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Relatives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Siblings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Children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Parents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Okulda teneffüslerde oynadığımız veya vakit geçirdiğimiz dış alana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Office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Playground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Floor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Corridor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Halamızın veya teyzemizin çocuğuna İngilizcede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Nephew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Niece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Cousin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Brother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Okulda kitap ödünç alıp sessizce ders çalıştığımız yere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Canteen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Art room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Gym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Library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Kız kardeşin veya erkek kardeşin için kullanılan genel terim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Cousins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Grandparents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Parents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Siblings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Okulda beden eğitimi dersinin yapıldığı kapalı alana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Garden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Gym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Restroom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Classroom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