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1/4 kesrinin ondalık gösterimi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0,75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1/8 kesrinin ondalık gösterimi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%125 ifadesinin ondalık gösterimi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12,5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sayının %50'si 30'dur?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2x + 5 = 15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- 8 &lt; 12 eşitsizliğini sağlayan en büyük tam sayı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3(x - 2) = 12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sayının 3 katının 4 fazlası 19'dur?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4x &gt; 20 eşitsizliğinin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&gt;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&gt; 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&lt; 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&gt; 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5x - 3 = 2x + 9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x/2 + 3 = 7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%20 ifadesinin en sade kesir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+ 7 ≥ 15 eşitsizliğini sağlayan en küçük tam sayı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2(x + 3) = 2x + 6 denklemi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Çözüm kümesi boştur.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= 0'dır.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= 1'dir.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Çözüm kümesi tüm reel sayılardır.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yarısının 5 eksiği 3 ise bu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3x - 5 &lt; 10 eşitsizliğini sağlayan en büyük tam sayı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7x = 42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kız öğrencilerin sayısının erkek öğrencilerin sayısına oranı 3/4'tür. Sınıfta 12 kız öğrenci olduğuna göre kaç erkek öğrenci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3 saatte 240 km yol gidiyorsa, aynı hızla 5 saatte kaç km yol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ve y ters orantılıdır. x=4 iken y=12 ise, x=6 iken y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pastanede 5 kg un ile 20 adet pasta yapılıyorsa, 40 adet pasta için kaç kg un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çiftlikte 10 ineğe 20 gün yetecek kadar yem vardır. 5 inek daha gelirse aynı yem kaç gün yeter?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0,6 ondalık gösteriminin yüzde sembolü ile ifadesi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%600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%0,6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A/B = 2/5 ve A+B = 28 olduğuna göre 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musluk boş bir havuzu 12 saatte dolduruyorsa, 6 musluk aynı havuzu kaç saatte doldurur?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haritada 5 cm ile gösterilen uzunluk gerçekte 25 km'yi temsil ediyorsa, ölçek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1/500000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1/25000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1/50000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gömleğin fiyatı 200 TL'dir. %20 indirim yapıldığında gömleğin yeni fiyatı kaç TL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20 öğrenciden 5'i gözlüklüdür. Gözlüksüz öğrencilerin tüm sınıfa oranı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3 işçi 8 günde yapıyorsa, 2 işçi aynı işi kaç günde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80 km/sa hızla 4 saatte gittiği yolu, 100 km/sa hızla kaç saatte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3.2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3.5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sayısının pozitif tam sayı çarpanlarından kaç tanesi tektir?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18 ve 24 sayılarının ortak bir böleni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EBOB(15, 20)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3/5 kesrinin yüzde olarak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EKOK(6, 8)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 sayısının %25'i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0,05 ondalık gösteriminin kesir olarak en sade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Paydası 20 olan 7/20 kesrinin yüzde ile gösterimi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0,5'e eşit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40 öğrencinin %10'u gözlüklüdür. Kaç öğrenci gözlüklüdür?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