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 anahtarı ile yazılmış bir portede, ikinci çizgi üzerindeki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bestecilerden hangisi Klasik dönemde yaşamış, ünlü '9. Senfoni'nin yaratıcısıdır?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J.S. 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L. van Beethoven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Antonio Vivaldi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W.A. Mozart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Yaylı çalgılar ailesine ait olan ve en kalın ses veren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Viyolonsel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Kontrbas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anda birçok farklı sesin uyum içerisinde birleştiği, bir şef tarafından yönetilen topluluğa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Orkestra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toplumun müziğini etkileyen en temel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Coğrafi, tarihsel ve kültürel yapı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dış ülkelerden alınan eserler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teknolojik imkanlar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ekonomik kazanç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egzersizlerinde kullanılan ve 'vurmalı çalgılar' grubuna giren en temel öğe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Trampet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Klarnet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bir ses üretimi için en önemli fiziksel gereksinim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yüksek sesle bağırmak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Mikrofon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ağız hareketleri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nefes kontrolü ve diyafram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Porte üzerindeki ikinci çizgiye yazılan ve 'Sol' anahtarı ile temsil edilen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dörtlük (4/4) bir ölçüde, bir adet 'birlik nota' kaç vuruşluk bir süreye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Altı sekizlik (6/8) ölçü birimi müzikte hangi tür ritim yapısını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Bileşik ritim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Aksak ritim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Senkoplu 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müziğinde türkülerin ezgisel yapısını belirleyen, makam sistemine benzer kavram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dörtlük bir ölçüde, bir tam notanın (birlik nota) değeri kaç tane dörtlük notaya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altı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yöresine ait zeybek türkülerinin karakteristik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içerikli sözler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ve vakur ritimler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üflemeli çalgılarla icra edilmeleri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 hareketli ritimler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müziğinin tarihsel gelişiminde önemli bir yere sahip olan ve 'makam' sistemini temel alan klasik form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edebiyatındaki aruz vezni ile müzik arasındaki ilişkiyi en iyi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Şiirin ritmik yapısı müziğin ölçü ve vurgularını etkiler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Şiirin hece sayısı müzikteki nota sayısını belirler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şiiri sadece enstrümantal müzikte kullanılır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Müzik, şiirden bağımsız bir yapıya sahiptir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'Barok' döneminin en belirgin sanatsal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 ve yalın ezgiler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Minimalist müzik anlayışı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Süslemeli ve gösterişli yapı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ve bireysel anlatım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Senfoni orkestralarında yer alan ve 'yaylı çalgılar' ailesine ait olan enstrüman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Obua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dönem bestecisi Wolfgang Amadeus Mozart'ın eserleri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opera eseri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elektronik müzik kullanmıştır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müzik bestelemiştir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ve zarafet ön plandadır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orkestrada en fazla sayıda bulunan çalgı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 üflemeliler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Üflemeliler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Müziğin gelişimini etkileyen kültürel faktörler arasında en belirleyici olan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piyasa ekonomisi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gelenekleri ve yaşam biçimi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cihazların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coğrafi konum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egzersizlerinde kullanılan 'vurmalı çalgılar'ın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birimini ve tempoyu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Melodiyi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Harmonik yapı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süresini kısaltmak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Şan eğitiminde 'diyafram' kullanımı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hızını artırmak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sesle konuşmak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tellerini korumak ve nefes kontrolü sağlamak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kısa sürede şarkı söylemek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ölçü birimlerinden hangisi, Türk halk müziğinde genellikle aksak ritimlerin temelini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 sekizlik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dörtlük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dörtlük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dörtlük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modern anlamda müzik eğitiminin kurumsallaşmasında Cumhuriyet döneminde açılan ilk önemli okul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Sanatlar Akademisi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Konservatuvarı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Musiki Muallim Mektebi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Darülelhan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Porte üzerinde beş çizgi ve kaç aralık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 anahtarı porte üzerinde hangi nota çizgisinden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3.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2.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vuruşluk nota değeri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Dörtlük 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Birlik nota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 nota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Sekizlik nota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İkilik notanın yarısı kaç vuruştur?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Notaların yazıldığı 5 çizgi 4 aralık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seviyesi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Sekizlik bir nota, dörtlük bir notanın kaçta kaçı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değerde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İkide biri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Porte üzerindeki çizgiler aşağıdan yukarıya doğru nasıl numaralandırılır?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5-4-3-2-1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Do-Re-Mi-Fa-Sol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A-B-C-D-E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1-2-3-4-5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Sus işareti (es)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 süresi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uzatılması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 anahtarı genellikle hangi ses grubu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sesler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sesler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sesler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sesler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müziğinde türkülerin belirli bir karar sesine göre dizilen ses dizisine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Noktalı nota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şiddetini 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Notayı tizleştirir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Notayı kısaltır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Notanın değerini yarı oranında uzatır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Zeybek havası hangi bölgemizin müzik kültüründe daha baskındır?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müziğinin tarihsel gelişiminde önemli bir yere sahip olan ve Osmanlı saray müziğini temsil eden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Blues Müziği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 Opera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Türk Müziği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şiiri ile Türk müziği arasındaki en temel bağ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tarzı orkestrasyon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enstrümantal eserlerin bestelenmesi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ritimlerin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ve beste uyumu ile aruz vezni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'Barok' dönem hangi yıllar arasında etkili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1600-1750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1750-1820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1450-1600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1820-1900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bir orkestra tarafından seslendirilen, genellikle dört bölümden oluşan en kapsamlı müzik formu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Konçerto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Senfoni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