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"Gözlükçü" sözcüğünün kökü ve aldığı eklerin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(isim) - lük (çekim) - çü (yapım)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(isim) - lük (yapım) - çü (çekim)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 (fiil) - k (yapım) - çü (yapım)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 (isim) - lük (yapım) - çü (yapım)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"-cı/-ci" eki diğerlerinden farklı bir işlevde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kitapçı çok çeşitli eserler satıyor.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Balıkçı, sabah erkenden denize açıldı.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Sütçü bugün biraz geç geldi.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Yolcu, otobüsün gelmesini bekliyordu.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"Çocuklar bahçede neşeyle koşuyorlar." cümlesindeki fiilin zamanı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Şimdiki 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Görülen geçmiş 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sözcüklerden hangisi yapısı bakımından diğerlerinden farklıdır?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Bilgisayar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"Okulun bahçesi" tamlamasının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 tamlaması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Belirtili isim tamlaması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Belirtisiz isim tamlaması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Zincirleme isim tamlaması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"Sıcak çaydan bir yudum aldı." cümlesinde "sıcak" sözcüğü hangi türde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Niteleme sıfatı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Belirtme sıfatı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zarf (belirteç) kullanılmıştır?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Küçük çocuk hızla içeri girdi.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Yorgun adam koltuğa oturdu.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araba sokağın başında durdu.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evimiz oldukça genişmiş.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"Öğretmenimiz dün sınıfa çok güzel bir hikaye anlattı." cümlesinde "dün" sözcüğü hangi öğedir?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Zarf tümleci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Belirtili nesne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Dolaylı tümleç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cümlelerden hangisi anlamca olumsuz bir cümledir?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 arayan var ne soran!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Bunu bana neden söylemedin?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çok güzel.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Sınavda başarılı olamadı.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Güncel bir olay hakkında bilgi veren, kanıtlara dayalı gazete yazısı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Röportaj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Yaşanmış veya yaşanması muhtemel olayların kişi, yer ve zaman belirtilerek anlatıldığı edebi türe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Hikaye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"Korkudan gözleri fal taşı gibi açıldı." cümlesinde hangi söz sanatı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Kişileştirme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Abartma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Konuşturma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noktalama yanlışı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Ankara, Türkiye'nin başkentidir.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14.30'da buluşacağız.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Eyvah, anahtarı evde unuttum!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Kitabını okudun mu; bana getirir misin?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Yazılı anlatımda planlamanın ilk aşaması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Taslak metni oluşturma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Gözden geçirme ve düzeltme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Yazıyı paylaşma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Konuyu belirleme ve sınırlandırma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metni dinlerken not alma stratejisi olarak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Önemli anahtar kelimeleri 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Önemli yerlerin altını çizmek veya vurgulamak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Kısaltmalar ve semboller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Konuşmacının her söylediğini kelimesi kelimesine not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"Kitapçı" sözcüğünün kökü ve aldığı ekin türü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 (isim kökü) - apçı (isimden isim yapım eki)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Kitap (isim kökü) - çı (isimden isim yapım eki)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(isim kökü) - çı (isimden fiil yapım eki)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(fiil kökü) - çı (fiilden isim yapım eki)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altı çizili sözcük çekim eki almamıştır?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Gözlükçü bugün dükkanı açmadı.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bahçesi çok kalabalıktı.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Yolda yürürken onu gördüm.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Kitapları masanın üzerine bıraktım.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"Çocuklar parkta neşeyle oynuyorlar." cümlesindeki fiilin zamanı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Görülen geçmiş 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Şimdiki 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zaman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sözcüklerden hangisi yapısı bakımından diğerlerinden farklıdır?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Aslanağzı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"Okulun kapısı" tamlaması hangi tür isim tamlamasıdır?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Takısız isim tamlaması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Belirtisiz isim tamlaması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Belirtili isim tamlaması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Zincirleme isim tamlaması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"Sıcak çorba içince ısındık." cümlesinde "sıcak" sözcüğü hangi görevdedir?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Durum zarfı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Belirtme sıfatı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Niteleme sıfatı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zarfı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"Çocuklar biraz sonra dışarı çıkacak." cümlesinde "dışarı" sözcüğü hangi türdedir?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İşaret sıfatı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Belgisiz zamir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Niteleme sıfatı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Yer-yön zarfı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"Annem dün akşam bize çok güzel bir pasta yaptı." cümlesinde "pasta" sözcüğü hangi öğedir?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Belirtisiz nesne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 tümleci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tamlayıcısı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cümlelerden hangisi anlamca olumsuz bir cümledir?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Bugün hava oldukça güzeldi.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Onun bu davranışını hiç beğenmedim.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Sınavı kazanmak için çok çalıştı.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tiyatroya gidecek misin?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paragrafın bölümleriyle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 bölümü olayların düğümlendiği yerdir.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Gelişme bölümünde ana düşünce tek bir cümleyle verilir.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 cümlesi her zaman bir soru cümlesidir.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Sonuç bölümü, anlatılanların özetlendiği veya yargıya bağlandığı bölümdür.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Güncel bir konunun kanıtlara dayandırılarak anlatıldığı, nesnel yargılar içeren yazı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Röportaj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Hikaye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"Rüzgarda dans eden yapraklar hüzünle yere düştü." cümlesinde hangi söz sanatı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Abartma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Kişileştirme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Konuşturma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noktalama işareti yanlışı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Ankara, Türkiye'nin başkentidir.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akşam bize geliyor musun?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Eyvah, anahtarımı evde unutmuşum!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Kitaplari masanin ustune birakti.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Sözlük kullanımı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Sözlükte kelimeler alfabetik sıraya göre dizilir.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ararken sadece ilk harfe bakılır.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Sözlükte kelimeler gelişigüzel sıralanır.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Sözlükte sadece fiiller yer alır.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Duygu ve düşünceleri sözlü ifade etme stratejisi için hangisi en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başka yerlere bakarak konuşmak.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Dinleyiciyi yok sayarak hızlı konuşmak.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 teması kurarak ve beden dilini kullanarak konuşmak.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tonunu hiç değiştirmeden konuşmak.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"Kitaplık" kelimesinin kökü ve aldığı ekin türü aşağıdakilerin hangisinde doğru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Kitap - isimden isim yapım eki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 - fiilden isim yapım eki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- isimden fiil yapım eki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- çekim eki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yapısı bakımından diğerlerinden farklıdır?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"Çiçekçi" kelimesindeki "-çi" ekinin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Fiilden fiil türetmiştir.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İsimden isim türetmiştir.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Fiilden isim türetmiştir.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İsimden fiil türetmiştir.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birleşik bir sözcüktür?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Aslanağzı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"Gel-di" sözcüğündeki "-di" ekinin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Fiil çekim eki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Yapım eki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 çekim eki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 yapıcı 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hem yapım hem çekim eki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Silgiler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"Yaz-ı-cı" sözcüğünün yapısı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 tane yapım eki almıştır.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Kökü isimdir.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Birleşik sözcüktür.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çekim eki almıştır.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"isimden fiil" yapan bir 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"Gözlükçü" kelimesinin gövdesi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Gözlükçü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Gözlük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türemiş bir sözcük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Kalemler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