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dağılmasını önlemek amacıyla ortaya çıkan fikir akımlarından hangisi, tüm Müslümanları tek bir çatı altında toplamayı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Tevhid-i Tedrisat Kanunu'nun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okulları tamamen kapatmak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Eğitimde birlik ve beraberliği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Medreseleri modernleştirmek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yazma oranını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 İktisat Kongresi'nde alınan 'Misak-ı İktisadi' kararlarının temel vurgusu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Bankacılık sistemini özelleştirmek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 tamamen terk edip sanayiye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Yerli malı kullanımını ve milli ekonomiyi teşvik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sermayeyi ülkeden tamamen çıkarmak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ilkelerinden hangisi, toplumda sınıf ayrımı gözetmeksizin herkesin kanun önünde eşit olmasını esas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laikleşme yolunda atılan adımlardan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Soyadı Kanunu'nun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Hilafetin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Kanun'un kabulü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siyasi hakların verilme sırası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Belediye, Milletvekili, Muhtarlık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Belediye, Muhtarlık, Milletvekili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Milletvekili, Belediye, Muhtarlık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Muhtarlık, Belediye, Milletvekili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sözü, Atatürk ilkelerinden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18. ve 19. yüzyıllarda yaşadığı toprak kayıplarını durdurmak ve devleti kurtarmak için uyguladığı 'Denge Politikası'nın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Avrupa devletleri ile aynı anda savaşa 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topraklarını Avrupa devletlerine paylaştırmak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devletlerin birbirine olan çıkar çatışmalarından yararlanmak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İngiltere ile ittifak kurarak sınırları genişletmek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kendi topraklarında kazandığı tek zafer olan ve Mustafa Kemal'in 'Anafartalar Kahramanı' olarak tanınmasını sağlayan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Çanakkale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Suriye-Filistin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Mondros Ateşkes Antlaşması'nın 7. maddesi, İtilaf Devletleri'ne hangi hakkı tanıyarak Anadolu'nun işgalini hukuki zemine oturtmaya çalışmıştır?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 tamamen kapatma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padişahını görevden alma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ordusunun tamamını terhis etme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Güvenliklerini tehlikede gördükleri herhangi bir stratejik noktayı işgal etme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19 Mayıs 1919'da Samsun'a çıkışının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hükümetine karşı yeni bir padişah seçmek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Kafkasya'ya geçerek yeni bir cephe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Bölgedeki karışıklıkları giderip Türk halkının direnişini organize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 ile barış görüşmeleri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toprak kazandığı tek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Çanakkale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Kongresi'nde alınan 'Milli sınırlar içinde vatan bir bütündür, parçalanamaz' kararı hangi ilkenin bir göstergesidir?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Ulusal Bağımsızlık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1920'de TBMM'nin açılmasıyla birlikte aşağıdakilerden hangisi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 resmen kaldırılmıştır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ilan edilmiştir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Egemenliğin kayıtsız şartsız millete ait olduğu ilan edilmiştir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kabul edilmiştir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Doğu Cephesi'nde Ermenilere karşı kazanılan zaferin ardından imzalanan ve TBMM'nin uluslararası alanda imzaladığı ilk siyasi belge olan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Mudanya Ateşkes Antlaşması'nın en önemli diplomatik başarısı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doğrudan ticaret anlaşması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İstanbul, Boğazlar ve Doğu Trakya'nın savaşılmadan kurtarılması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Devleti'nin resmen sona 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Misak-ı Milli'nin tamamen geçersiz sayılması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Antlaşması'nın uluslararası hukuk açısından en büyük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okulların kapatılmasının sağlanması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anavatana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Türk Devleti'nin bağımsızlığının dünya devletleri tarafından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borçlarının tamamen silinmesi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Kasım 1922'de Saltanatın kaldırılmasıyla aşağıdakilerden hangisi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Kadınlara seçme ve seçilme hakkı verilmiştir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bağımsızlık sağlanmıştır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Demokratikleşme yolunda ilk adım atılmış ve ikili yönetim sona ermiştir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 makamı güçlendirilmiştir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Eğitimde birlik ve beraberliği sağlamak amacıyla 3 Mart 1924'te çıkarılan kanun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Tarih Kurumu'nun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Tevhid-i Tedrisat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 İktisat Kongresi'nde alınan 'Misak-ı İktisadi' kararlarının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 tamamen bırakıp sanayiye geçmek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ekonomiyi oluşturmak ve dışa bağımlılığı azaltmak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Vergileri tamamen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sermayeyi ülkeye çekmek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'Egemenlik, kayıtsız şartsız milletindir' sözü hangi ilke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alanında yapılan inkılaplardan biri olan Medeni Kanun'un kabulü ile aşağıdakilerden hangisi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imtiyazlar yabancılara verilmiştir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yetkileri artırılmıştır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Kadın-erkek eşitliği sosyal ve hukuki alanda sağlanmıştır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Şer'i mahkemeler daha güçlü hale getirilmiştir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Mondros Ateşkes Antlaşması'nın 7. maddesi itilaf devletlerine hangi hakkı tanımıştır?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demiryollarını kullanma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Güvenliğini tehdit eden herhangi bir stratejik noktayı işgal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ordusunu terhis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 tamamen kontrol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ilkesi onun hangi yönünü ön plana çıkarmaktadır?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Barışçıl ve insancıl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kültürünü reddeden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kalkınmaya odaklı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 ve yayılmacı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18. ve 19. yüzyıllarda kaybettiği toprakları geri alma isteği hangi dönemin temel politikasıdır?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Kuruluş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Almanya'nın yanında savaşa girmesinin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Kaybedilen toprakları geri alma ümidi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Almanya'dan borç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ittifak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 kontrol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savaştığı cephelerden hangisi 'savunma cepheleri'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Suriye-Filistin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toprak kazandığı tek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Hicaz-Yemen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Kemal'in I. Dünya Savaşı'nda görev aldığı ilk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Trablusgarp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Suriye-Filistin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Savaşı'na girmesine neden olan ve İngilizlerden kaçan iki Alman gemisi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Goben-Breslav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Yavuz-Midilli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Hamidiye-Mecidiye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Bandırma-Ertuğrul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Çanakkale Cephesi'nin açılmasının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Osmanlı'yı savaştan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Almanya'yı saf dışı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Rusya'ya yardım götürmek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İtalya'yı savaşa sokmak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'Taarruz' cephesi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Kanal ve Kafkas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Kafkas Cephesi'nde Osmanlı ordusunun yaşadığı büyük felaket hangi olayla sonuçlanmıştır?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Sarıkamış Harekâtı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Kut'ül Amare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Harekâtı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19 Mayıs 1919'da Samsun'a çıkışının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Mücadele'yi resmen başlatmak ve örgütlemek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karışıklıkları bastırmak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İngilizlerle barış görüşmesi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hükümetinin emirlerini yerine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Savaşı'nı bitiren antlaşmalar arasında Osmanlı Devleti ile imzalanan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Trianon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Saint-Germain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Kongresi'nin toplanış amacı bakımından bölgesel, aldığı kararlar bakımından ulusal olmasının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hükümetine bağlılık bildirmesi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Anadolu'yu Ermeni tehdidinden korumayı amaçlaması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yurdu ilgilendiren kararlar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Doğu illerinden delege katılması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1920'de açılan TBMM'nin 'kurucu meclis' özelliği taşıdığının en güçlü kanıtı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Mahkemelerini kurması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bir anayasa (Teşkilat-ı Esasiye) hazırlaması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 koruma kararı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orduyu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Cephesi'nde Yunanlılara karşı kazanılan ilk askeri başarı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Antlaşması'nın Türk dış politikası açısından en önemli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Türkiye'ye katılması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Türk Devleti'nin bağımsızlığının dünyaca tanınması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Kapitülasyonların korunması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tamamen Türk yönetimine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kaldırılmasının (1 Kasım 1922)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bağımsızlığı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Hilafet makamını güçlendirmek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devletlerle anlaşmak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yönetimine geçişi kolaylaştırmak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