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dışarıdan gelen bir kuvvete karşı koyabilme kapasitesine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mesafe koşularında (sprint) sporcunun en yüksek hıza ulaşmasını sağlayan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tempolu koşu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nabız seviyesi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Adım sıklığı ve uzunluğu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mesafesinin uzunluğu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saha atletizmi branşlarından hangisinde aletin uzağa fırlatılması temel amaçtır?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Disk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Engelli koşu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takımın topa sahipken rakip sahada boş alan yaratmak için uyguladığı taktiksel yaklaşıma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Hücum organizasyonu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 taktiği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Adam adama markaj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savunma yapan takımın, kendi yarı sahasındaki belirli bölgeleri koruduğu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hücum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Pick and roll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break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pasörün, smaçöre topu hücum edebileceği şekilde göndermesi stratejisinin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rakip sahaya direkt göndermek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Smaçörün en yüksek vuruş noktasında topa temasını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blok yapmasını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fileye yakın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kültüründe 'Er Meydanı' olarak bilinen ve tarihi önemi olan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Şampiyonası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Güreşleri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 Güreşleri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Kırkpınar Yağlı Güreşleri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kurbağalama stilinin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Kolların sürekli suyun dışında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kolların hareket ettirilmesi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Ayak vuruşlarının kurbağa bacağı hareketine benzemesi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sırt üstü yüzülmesi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geleneksel sporlarından biri olan ve 'yol' anlamına gelen mücadele sporu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Muay Thai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Tekvando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Oyunlarının kurucusu kabul edilen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profesyonel sporcuları yarıştırmak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Engelli sporcuların spor yapma olanaklarını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 sporlarına odaklanmak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Olimpiyatları daha az izlenen bir hale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Sporcunun antrenman öncesi ve sonrası performansını desteklemek için en önemli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yağlı yiyecekler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şekerler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 ve proteinler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Dopingle Mücadele Ajansı'nın (WADA) spor dünyasındaki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müsabakalarının biletlerini satmak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Sporculara burs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Adil ve temiz spor için dopingle mücadele kurallarını uygulamak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Takımlara yeni antrenörler atamak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'RICE' protokolündeki 'I' (Ice) harfi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 uygulaması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İstirahat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Profesyonel spor dünyasında bir sporcunun kariyer planlaması yaparken dikkat etmesi gereken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anlaşmaları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kazandığı para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 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Sürdürülebilir performans ve eğitim dengesi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vücudunu belirli bir pozisyonda veya hareket halinde tutabilme yeteneğine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fiziksel özelliklerinize ve hedeflerinize uygun bir spor planı hazırlarken ilk adım hangisi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Profesyonel bir spor kulübüne üye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 en az 5 saat antrenman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ihtiyaç analizi ve sağlık kontrolü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pahalı spor ekipmanlarını satın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kısa mesafe koşularında (sprint) çıkış pozisyonu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Yürüyerek başlama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Alçak çıkış ve takoz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 koşma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Ayakta, serbest 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Saha atletizminde, ağırlığı olan metal bir kürenin bir tel yardımıyla uzağa fırlatıldığı branş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Çekiç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 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Cirit 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takımın savunma güvenliğini ön planda tutarak kontra ataklara dayalı oyun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Ofansif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Katı savunma (Catenaccio)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Birebir markaj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rakibin potaya yaklaşmasını engellemek için kullanılan savunma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break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Pick and roll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hücum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takımın hücum organizasyonunu yöneten ve pasları dağıtan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oyuncu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güreşinde yağlı güreşin yapıldığı ve başpehlivanların belirlendiği tarihi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Şampiyonası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Kırkpınar Yağlı Güreşleri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Güreş Şampiyonası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yarışmalarında en hızlı stil olarak kabul edilen ve genellikle yarışmalarda tercih edilen stil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stil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Japonya'ya özgü olan ve rakibi minder dışına itmeyi veya düşürmeyi hedefleyen geleneksel spor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ve fikir babası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Baron 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 sporlarını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Engelli sporcuların katıldığı uluslararası oyunlardır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 aylarında düzenlenir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Olimpiyatlarla aynı anda yapılır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Sporcuların yüksek performans sergilemeleri için antrenmandan hemen önce tüketilmesi önerilen ana enerji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vitamin takviyeleri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Lifli gıdalar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doping ile mücadeleyi yöneten ve kuralları belirleyen uluslararası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(burkulma, ezilme) uygulanan ilk yardımın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Sakatlanan bölgeyi zorlayarak çalıştırmak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su torbası ile kan dolaşımını hızlandırmak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Ağrıyı kesmek için masaj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Ödemi ve şişliği önlemek için soğuk uygulama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fiziksel uygunluğun esneklik bileşeni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Saniyedeki adım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 kapasitesi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 hareket genişliği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atış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antrenmanı planlayan bir öğrenci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olarak yük artırılmalıdır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hareketleri ihmal edilmemelidir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nefes tekniği kullanılmalıdır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gün aynı kas grubu çalıştırılmalıdır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performansını artırmak isteyen bir sporcu için temel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proteinler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sporda aşağıdakilerden hangisi en önemli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zemin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nabız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Kas-sinir uyumu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boy uzunluğu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süreli bir egzersizde dayanıklılığı belirleyen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Kardiyovasküler kapasite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 düzeyi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yeteneği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Kasın sertliği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planında 'dinlenme' günlerinin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Sporu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toparlanması (rejenerasyon)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bir sporcu beslenmesinde proteinlerin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enerji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 emilimini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 onarımı ve gelişimi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uygunluk testlerinde 'denge' ölçümü genellikle hangi pozisyonda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 ayak üzerinde durma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 yatma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ayak sıçrama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öğünde kaçınılması gereken besin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yağlı ve ağır yiyecekler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Kompleks karbonhidratlar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Yulaf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bireysel gelişim takibini yapması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para kazanmak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bırakmak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Zayıf yönlerini belirleyip geliştirmek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arkadaşlarına hava atmak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