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'x = 10' şeklinde bir ifade yazıldığında, bilgisayar hafızasında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Sistemsel bir hata mesajı üretilir.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değişkeni silinerek hafıza boşaltılır.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 isminde bir değişken oluşturulur ve 10 değeri atanır.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Ekrana 10 sayısı yazdırılır.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Python programında kullanıcının yaşı 18'den küçükse 'Giremezsiniz' yazan, değilse 'Hoş geldiniz' yazan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if-else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try-except bloğu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 kütüphanesi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kod bloğunun belirli sayıda tekrar etmesini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def anahtar kelimesi ile oluşturulan, belirli bir görevi yerine getiren kod bloklarına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Python listelerinden hangisi doğru tanımlanmıştır?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liste = [1, 2, 3]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(1; 2; 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{1, 2, 3}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&lt;1, 2, 3&gt;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dosyayı okumak veya yazmak için kullanılan işlem sırasında oluşabilecek hataları yönetmek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try-except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while-loop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import-as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yönelimli programlamada, nesnelerin özelliklerini ve davranışlarını tanımlayan şablona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 (Class)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Veritabanındaki bir tablodan belirli verileri seçmek ve listelemek için hangi SQL komutu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SELECT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UPDATE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üzerindeki cihazların birbirini bulmasını sağlayan ve verilerin paketler halinde iletilmesini düzenleyen model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 protokolü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TCP/IP modeli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sayfasının içeriğini ve yapısını oluşturmak için kullanılan işaretleme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 sahte web sitelerine yönlendirerek kişisel bilgilerini çalmayı amaçlayan siber saldırı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Phishing (Oltalama)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bilimi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İletişimin güvenliğini sağlamak için verinin okunamaz bir hale getirilmesi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Şifreleme (Encryption)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tanıma sistemleri hangi teknoloji alanının bir uygulamasıdır?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 tasarımı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montajı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büyük miktardaki verilerin toplanması, işlenmesi ve anlamlı sonuçlar çıkarılmasına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 protokolü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hata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veri (Big Data)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sitesinde metinlerin rengini veya yazı tipini değiştirmek için hangi dil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'yas = 15' şeklinde bir tanımlama yapıldığında, bu değişkenin veri tipi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Python programında belirli bir kod bloğunu belirli bir koşul doğru olduğu sürece tekrar ettirmek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kendi kendine çalışan ve tekrar tekrar kullanılabilen kod bloklarına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 dosyasındaki verileri Python ile okumak için kullanılan temel komut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open()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get_text()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read_file()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programın çökmesini engellemek ve oluşabilecek hataları yönetmek için kullanılan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def-return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try-except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for-in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Yönelimli Programlamada (OOP) bir nesnenin sahip olduğu özellikler ve davranışlar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 (Class)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SQL dilinde bir veritabanı tablosundaki tüm verileri listelemek için hangi komut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UPDATE * FROM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 * FROM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SELECT * FROM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 * FROM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üzerindeki verilerin iletilmesini sağlayan ve veriyi küçük paketlere bölen protokol modeli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FTP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TCP/IP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sayfasının görsel tasarımını (renk, yazı tipi, yerleşim) düzenlemek için kullanılan teknoloji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 kandırarak şifre ve kredi kartı gibi kişisel bilgilerini çalmayı hedefleyen siber saldırı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madenciliği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Phishing (Oltalama)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 saldırısı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yetkisiz kişilerce okunmasını engellemek için karmaşık hale getirilmesi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Yedekleme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Şifreleme (Encryption)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İzlediğimiz içeriklere göre bize film öneren sistemler yapay zekanın hangi alanına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tanıma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Öneri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dil işleme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büyük miktardaki verinin işlenerek anlamlı bilgilere dönüştürülmesi disiplinine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Bilimi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birden fazla veriyi tek bir değişken içerisinde saklamak için kullanılan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Liste (List)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 kodlarında bir metni kalın yazmak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&lt;p&gt;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&lt;i&gt;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&lt;b&gt;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dilinde bir değişkene değer atamak için kullanılan operatör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: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Python'da geçerli bir değişken ismi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1.sayi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_ad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ogrenci_no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sayi1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tam sayı (integer) veri tipini temsil eden ifade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Metinsel ifadeleri tutmak için kullanılan veri tipi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değişkenin değerini ekrana yazdırmak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echo()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Ondalıklı sayıları ifade etmek için kullanılan veri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yorum satırı eklemek için hangi karakter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Klavyeden veri almak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input()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Mantıksal (doğru/yanlış) değerleri tutan veri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toplama işlemi yapmak için kullanılan operatör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