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üç tarafının denizlerle çevrili olması ve yarımada konumunda bulunması, aşağıdakilerden hangisine doğrudan katkı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turizminin gelişmesine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kıyıya paralel uzanmasına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Karasal iklimin daha geniş alanda görülmesine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kaynaklarının çeşitlenmesine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fiziki haritasında yükseltinin batıdan doğuya doğru artmasının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debilerinin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Alp-Himalaya orojenez kuşağında yer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etkisinin iç kesimlere sokulamaması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üzerinde barajların bulunduğu, hidroelektrik potansiyeli en yüksek olan akarsuyumuz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Fırat Nehri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Nehri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Gediz Nehri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Akdeniz ikliminin en belirgin özelliği olan 'yazları sıcak ve kurak, kışları ılık ve yağışlı' olma durumu, Türkiye'de en çok hangi bölgede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özellikle İç Anadolu Bölgesi'nde görülen, kuraklığa dayanıklı ve bozkır bitki örtüsüyle karakterize edilen toprak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Alüvyal topraklar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Terra Rossa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Kestane renkli bozkır toprakları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Çernozyum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Cumhuriyetin ilk yıllarında Türkiye nüfusunun artırılmasını teşvik eden politikalar uygulanmasının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yoğunluğunu dengelemek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gücü ihtiyacını karşılamak ve savunma gücünü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 dış pazara satmak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 oranını yükseltmek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kıyılarda ve düzlük alanlarda yoğunlaşmasının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kurumlarının fazlalığı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şartlarının elverişliliği ve ulaşım kolaylığı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merkezlerine yakınlık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 kaynaklarının zenginliği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Kırsal kesimden şehirlere göçün en önemli ekonomik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Kırsalda tarım topraklarının miras yoluyla bölünmesi ve iş imkanlarının azalması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seviyesinin yükselme isteği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hizmetlerinin şehirlerde daha iyi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Şehirlerdeki kültürel faaliyetlerin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'seracılık' faaliyetlerinin kışın en yoğun yapıldığı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enerji üretimi için kullanılan 'linyit' madeninin en yoğun çıkarıldığı ve termik santrallerin bulunduğu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kış turizmi açısından en gelişmiş ve modern tesislerin bulunduğu dağımız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heyelan olayının en çok görüldüğü bölge ve mevsim eşleşmesi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- İlkbahar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- 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- 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- 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Bölgesi'nin diğer bölgelere göre daha fazla girintili çıkıntılı olması ve çok sayıda doğal limana sahip olması, hangi ekonomik faaliyeti doğrudan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ticareti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atıklarının sulara karışması sonucu oluşan çevre kirliliğini önlemek için alınabilecek en kalıcı çözüm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Fabrikaların şehir merkezine taşınması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Arıtma tesislerinin kurulması ve denetlenmesi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alanlarının sanayi bölgesine dönüştürülmesi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enerjisi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değişikliğinin neden olduğu en önemli olumsuz sonuç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genelinde tarım alanlarının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kaynaklarının yenilenmesi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Buzulların erimesi ve deniz seviyelerinin yükselmesi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kirliliğinin tamamen sona 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matematiksel konumu düşünüldüğünde, orta kuşakta bulunmasının en temel sonucu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mevsimin belirgin olarak yaşanması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 boyunca güneş ışınlarını dik açıyla 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şekillerinin engebeli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 ve gündüz sürelerinin eşit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fiziki yapısı incelendiğinde, doğu-batı doğrultusunda uzanan dağların en önemli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Volkanik arazilerin oluşumunu hızlandırması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Kıyı bölgelerinde yağış miktarının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kesimlerle kıyı kesimler arasındaki ulaşımı zorlaştırması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debilerinin yükselmesi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Türkiye'deki akarsuların genel özellikleri göz önüne alındığında, hangisi bu akarsuların hidroelektrik enerji potansiyelinin yüksek olmasının sebebidir?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rejimlerinin düzenli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kirlilik oranlarının düşük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yatak eğimlerinin fazla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denize döküldüğü yerlerde delta oluşturması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iklim bölgeleri düşünüldüğünde, Karadeniz ikliminin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mevsim yağışlı ve ılıman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Kışların çok soğuk ve kar yağışlı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Yazların sıcak ve kurak geçmesi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sıcaklık farkının çok yüksek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bitki örtüsü dağılışı incelendiğinde, bozkır (step) bitki örtüsünün en yaygın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 Bölgesi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nüfusunun tarihsel gelişimi incelendiğinde, nüfus artış hızının en fazla düştüğü dönem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1980'li yıllar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 yılları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1950'li yıllar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Cumhuriyetin ilk yılları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dağılışını etkileyen faktörler arasında, sanayileşmiş şehirlerde nüfusun yoğun olması hangi faktörle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faktörler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kırdan kente göçün en önemli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değişikliği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olanaklarının artması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makineleşme ve iş imkanlarının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faaliyetlerinin gelişmesi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ekonomik coğrafyasında, çay tarımının sadece Doğu Karadeniz'de yapılmasının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 koşulları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verimliliği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Pazarlama olanakları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gücü ihtiyacı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enerji kaynakları arasında, yerli ve milli bir kaynak olan ve özellikle termik santrallerde kullanılan maden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Linyit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turizm coğrafyasında, 'Kış Turizmi' denilince akla gelen ilk merkezlerimizden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deprem kuşakları dikkate alındığında, aşağıdakilerden hangisi doğrudan deprem riski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bölgeleri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merkezleri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 havzaları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Anadolu Fay Hattı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Ege Bölgesi'nin coğrafi özellikleri düşünüldüğünde, hangisi bölgenin karakteristiklerinden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karasal iklimin hüküm sürmesi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kıyıya dik uzanması ve girinti-çıkıntının fazla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dağların kıyıya paralel uzanması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miktarının en fazla olduğu bölge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Çevre sorunları ve çözüm yolları bağlamında, su kirliliğini önlemek için yapılması gereken en etkili çalışma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suların arıtılarak çevreye verilmesi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tesislerin şehir merkezine taşınması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sulama yöntemlerinin değiştirilmesi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baraj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ile mücadelede, atmosferdeki sera gazı oranını azaltmak için en etkili çözüm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kömürlü termik santral kurmak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Yenilenebilir enerji kaynaklarının kullanımını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Ormanlık alanları tarım arazisine çevirmek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Şehirleşme oranını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üç tarafının denizlerle çevrili olması hangi konumu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Boylam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Enlem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konum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konum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kuzey ve güney doğrultusunda uzanan dağlar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Anadolu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Türkiye'deki bir plato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Erzurum-Kars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Çukurova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Haymana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Türkiye’nin en yüksek noktası olan Ağrı Dağı hangi bölgemizdedir?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matematiksel konumuna göre hangi yarım kürede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Kuzey-Doğu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Güney-Doğu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Kuzey-Batı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Güney-Batı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Türkiye’nin özel konumunun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yarım kürede yer 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Dağların kuzey yamaçlarının daha soğuk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Dört mevsimin belirgin yaşanması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ve Çanakkale boğazlarına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Türkiye’de yer şekillerinin engebeli olduğu yerlerde hangisi daha az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Anadolu Bölgesi’nde yer alan, yatay duruşlu geniş düzlüklere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Türkiye’de kıvrımlı dağların en yoğun olduğu bölgemiz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dağlardan hangisi volkanik bir dağ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Erciyes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Nemrut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