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Biruni'nin Dünya'nın çevresini hesaplaması, İslam medeniyetinde hangisine önem verildiğini kanıtlar?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Pozitif bilimler ve gözlem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Zekâtın İslam'daki şartlarından biri olan 'nisap miktarı'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Zekâtın verileceği kişi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Zekâtın miktarı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 yükümlüsü olabilmek için gereken asgari zenginlik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Zekâtın verileceği zaman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Laiklik ilkesinin Türk toplumuna kazandırdığı en önemli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 birliği ve eşit vatandaşlık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bir mezhebin hakimiyeti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yasaklanması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devletin gücü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medyada 'paylaşım' yaparken 'kul hakkı' nasıl çiğnenmiş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kullanmayarak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 haber yayarak veya iftira atarak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Beğeni yaparak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fazla paylaşım yaparak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 (s.a.v.) Veda Hutbesi'ni nerede okumuştur?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Arafat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'Ahimsa' kavramı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Yaşayan her canlıya saygı duyulması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Tanrıları memnun etmek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hayvanları korumak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 olmak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Farabi'nin felsefesinde 'akıl' ile 'din' ilişkisi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Birbirine zıttır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 ve din birbirini tamamlar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 önemlidir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akıl önemlidir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Diyanet İşleri Başkanlığı'nın 'Hac ve Umre' organizasyonları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turizmi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para kazanmasını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İbadetlerin düzenli ve güvenli yapılmasını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seyahati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Ahlaki karar verme sürecinde 'doğruyu seçmek' neden zordur?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aldığı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bilgi gerektirdiği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çıkarlarla çatıştığı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 istemediği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Budizm'de 'Samsara'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dua türü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Kutsal bir mekan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Doğum, ölüm ve yeniden doğum döngüsü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sanatında camilerin 'estetik' yönü neye hizmet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Mimarların ünlü olmasına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görsel zevke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iç huzuruna ve Allah'a yönelmesine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Şehrin güzel görünmesine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Bireysel inanç özgürlüğü, bir kişinin dinini değiştirmesine izin verir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yasaktır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aile izniyle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mahkeme kararıyla olur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bu temel bir insan hakkıdır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yardımlaşma sadece 'zekât' ile mi sınırlıdır?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sadece zekâttır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ramazandadır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akrabalar içindir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sadaka, infak ve hediyeleşme de vardır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Dinlerarası diyalogda 'ortak değerler' neler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siyasi hedefler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kutsal kitaplar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ibadet şekilleri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Adalet, barış ve merhamet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Teknolojinin din eğitimi üzerindeki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 eğitimini imkansız kılar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 oynamaya yarar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Bilgiye ulaşmayı kolaylaştırır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tamamen değiştirir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temel mesajları arasında yer alan ve insanın evrendeki konumunu belirleyen temel ilke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olaylarının rastlantısal olduğunun kabulü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sadece kendi çıkarlarını koruması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maddi başarıya odaklanılması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yeryüzünün halifesi olarak sorumluluk taşıması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ibadet anlayışının bireysel gelişim üzerindeki en temel etkisi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toplumsal statüsünü yükseltmesi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kazançların artmasına yardımcı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iç dünyasını zenginleştirip ahlakını güzelleştirmesi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ölümden sonraki hayatı garanti altına 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Tarihsel süreçte camilerin sadece namaz kılınan yerler olmayıp aynı zamanda birer eğitim merkezi olmasının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binalarının inşa edilmesinin yasak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medeniyetinde ilim ve ibadetin bir bütün olarak görülmesi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Mimarinin eğitim için daha uygun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İnsanların cami dışında toplanmasının zor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Veda Hutbesi'nde özellikle vurguladığı temel insan haklarından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Can, mal ve namus güvenliğinin dokunulmazlığı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mutlak otoritesi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Sınıfsal farklılıkların korunması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bir topluluğun hakları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medeniyetinin bilime katkıları göz önüne alındığında, 'El-Kanun fi't-Tıb' adlı eseriyle tıp dünyasına yön veren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Harezmi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Biruni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Sina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estetiği ve sanatında, tevhid inancını yansıtan ve sonsuzluğu simgeleyen en yaygın sanat dalı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 sanatı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 sanatı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desenler ve tezhip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 resim sanatı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Ahlaki karar verme sürecinde bir bireyin temel alması gereken en doğru yaklaşım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Toplumun çoğunluğunun ne yaptığına bakmak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yasal kuralları dikkate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çıkarlarını en üst düzeyde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Kur'an'ın ilkeleri ve vicdani değerlerle hareket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sosyal adalet ve yardımlaşmanın kurumsallaşmış hali olan ve zenginden alınıp ihtiyaç sahibine verilen ibadet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Oruç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din ve devlet ilişkisini düzenleyen laiklik ilkesinin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kurumların devlet yönetimine dahil edilmesi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 ve devlet işlerinin birbirinden ayrılarak inanç özgürlüğünün güvence altına alınması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tüm dinleri yasaklaması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toplum hayatından tamamen çıkarılması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Diyanet İşleri Başkanlığının temel işlevi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dini konusunda toplumu aydınlatmak ve din hizmetlerini yürütmek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partilerin faaliyetlerini denetlemek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dinlerin inanç esaslarını değiştirmek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vatandaşların ibadet etmesini zorunlu kılmak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Hinduizm'in temel özelliklerinden biri olan ve 'ruh göçü' anlamına gelen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Vahiy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Reenkarnasyon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Nirvana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Tevhid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Dinlerarası diyalog sürecinde Müslüman bir bireyin tutumu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İslam'ın ilkelerine bağlı kalarak nezaket ve saygı çerçevesinde iletişim kurmalıdır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dinlerin mensuplarını zorla İslam'a davet etmelidir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inancından taviz vererek diğerlerini onaylamalıdır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din mensuplarıyla hiçbir etkileşime girmemelidir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Bireysel inanç özgürlüğü bağlamında, Kur'an'daki 'Dinde zorlama yoktur' ayeti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İbadetlerin isteğe bağlı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inancını seçmede özgür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toplum için bir gereklilik olmadığını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kuralın bulunmadığını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Teknolojinin ve sosyal medyanın kullanımı ile ilgili İslami etik değerler açısından en doğru yaklaşım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Mahremiyete saygı göstererek ve doğru bilgi paylaşarak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medyada her türlü eleştiriyi özgürce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medyayı hiçbir şekilde kullanmamak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Teknolojiyi sadece eğlence amaçlı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LGS'de karşılaşılan 'ayet meali yorumlama' tipi sorularda başarılı olmak için aşağıdakilerden hangisi en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Kavramları bilmek ve metindeki mesajı analiz edebilmek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tarihsel bilgileri hatırlamak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Ayetlerin tamamını ezberlemek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Sorunun cevabını seçeneklerden tahmin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Kerim'de yer alan 'İnsan için ancak çalıştığının karşılığı vardır' ayeti, hangi temel evrensel değerle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Tevazu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Cömertlik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Emek ve çaba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ibadet anlayışının bireysel gelişime en büyük katkısı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kazanç sağlaması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statüsünü yükseltmesi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iktidarı desteklemesi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iç huzurunu ve disiplinini sağlaması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medeniyetinde camilerin sadece ibadet mekanı olmasının ötesinde üstlendiği temel işlev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eğitimlerin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Ticari ürünlerin depolanması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ve sosyal dayanışma merkezi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kararların onaylanması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Veda Hutbesi'nde üzerinde durduğu en temel insan hakkı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Yaşam ve onur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Mülkiyet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Seyahat özgürlüğü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medeniyetinin bilime katkı sağladığı 'Altın Çağ' dönemi için aşağıdakilerden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 ve deney teşvik edilmiştir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kültürlerin bilgileri tercüme edilmiştir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dini ilimlere odaklanılmıştır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 ve vahiy dengesi önemsenmiştir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Tıp dünyasında 'El-Kanun fi't-Tıb' adlı eseriyle yüzyıllarca Avrupa'da ders kitabı olarak okutulan Müslüman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Sina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Harezmi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Biruni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estetiği ve sanatında figüratif resim yerine hat, tezhip ve ebru gibi sanatların gelişmesinin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sarayların süslenmesi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Sanatçıların yeteneksiz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Malzeme eksikliği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Tevhid inancının ve soyut düşüncenin yansıtılması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Ahlaki bir karar verme sürecinde bir bireyin ilk yapması gereken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çıkarlarını göz önünde bulundurmak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kısa sürede karar verip uygulamak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Kararın temel değerlere ve vicdana uygunluğunu sorgulamak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Çevresindekilerin ne diyeceğini düşünmek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adalet ve yardımlaşma ilkeleri çerçevesinde İslam'ın teşvik ettiği, toplumdaki gelir adaletsizliğini gidermeyi hedefleyen mali ibadet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Oruç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Kelime-i Şehadet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din ve devlet ilişkisini düzenleyen laiklik ilkesinin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tamamen yasaklamak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kurumların siyaset üstü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tüm dinlere eşit mesafede durarak inanç özgürlüğünü koruması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dini kurallarla yönetilmesi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