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molekülünde yer alan nükleotidlerin yapısında bulunan organik bazlar hangi seçenekte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Guanin, Sitozin, Aminoasit, Timin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Fosfat, Şeker, Adenin, Timin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Adenin, Guanin, Sitozin, Urasil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Adenin, Guanin, Sitozin, Timin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İyonik bağ oluşumu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 gazların elektron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ametal atomu arası bağ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ile ametal atomları arası elektron alışverişi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ortaklaşması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bir tepkimede aşağıdakilerden hangisi her zaman korunur?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Atomun cinsi ve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 ve baz tepkimeye girdiğinde oluşan ürünler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ve baz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ve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ve 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ve 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dışarıdan ısı alarak sıvı halden gaz hale geçmesine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bir enerji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enerji santrallerinde enerji üretimi hangi süreçle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molekülünde adenin nükleotidinin karşısına her zaman hangi nükleotid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Sitozin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Urasil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Mendel'in çalışmalarına göre, genotipinde farklı aleller bulunduran bireylere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Homozigot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Heterozigot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eksen eğikliği sonucu mevsimlerin oluşumuyla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Eksen eğikliği olmasaydı mevsimler daha belirgin yaşanırdı.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yarım kürede yaz yaşanırken Güney yarım kürede de yaz yaşanır.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Güneş'e olan uzaklığı mevsimleri belirler.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ışınlarının düşme açısı yıl boyunca değişir.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olayı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Ay, Dünya ile Güneş arasına girer.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Dünya, Güneş ile Ay arasına girer.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Güneş, Dünya ile Ay arasına girer.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gündüz vakti gerçekleşir.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Mendel'in çalışmalarına göre, her iki ebeveynden gelen baskın ve çekinik alellerin çaprazlanması sonucu oluşan bireylerde fenotip oranı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baskın : 1 çekinik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Tamamı çekinik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Tamamı heterozigot baskın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baskın : 2 çekinik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basıncının temas yüzeyi ile ilişkisi düşünüldüğünde, hangisinde basıncı azaltmaya yönelik bir uygulama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Bıçağın ucunun keskinleştirilmesi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Krampon tabanındaki çiviler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Topuklu ayakkabı giyilmesi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makinelerinde palet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sıvı içerisindeki ağırlığı, cisme etki eden kaldırma kuvveti kadar azalır. Bu prensibi kim ortaya koymuştur?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dalgaları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boşlukta yayılmaz.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hızı ortamın yoğunluğuna bağlıdır.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bir enerji türüdür.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 ışık hızından daha hızlı yayılır.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iyonik bağlı bir bileşiktir?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NaCl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H2O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bir tepkimede aşağıdakilerden hangisi her zaman korunur?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kütle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 ve bazların tepkimeye girerek tuz ve su oluşturması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 bir maddenin katı halden sıvı hale geçmesine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Kırağılaşma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enerji kaynaklarından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teorisine göre, ortama en iyi uyum sağlayan canlıların hayatta kalması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Modifikasyon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enerji ile ilgili hangisi doğru bir bilgidir?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yakıtlara göre daha az verimlidir.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güneşten elde edilir.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elementlerin parçalanmasıyla enerji açığa çıkar.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sorunu olmayan temiz bir enerji kaynağıdır.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teorisine göre, bir popülasyonda hayatta kalma şansı en yüksek olan bireylerin özellikleri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yapısı hiç değişmeyenler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koşullarına en iyi uyum sağlayanlar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iri vücut yapısına sahip olanlar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besin tüketenler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Aydınlatma teknolojilerinde enerji tasarrufu sağlamak için aşağıdakilerden hangisi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her yöne saçılması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sensörlü lambalar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tip akkor telli ampuller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wattlı lambalar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dönme ekseninin eğik olması sonucu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ve gündüz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Yılın uzunluğunun değişmesi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evrelerinin oluşumu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Mevsimlerin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21 Haziran tarihinde Kuzey Yarım Küre'de hangi mevsim başlangıcı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ışınlarının birim yüzeye düşen enerji miktarının en az olduğu bölge ve zaman dilimi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 - 21 Mart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 Dönencesi - 21 Aralık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 Dönencesi - 21 Haziran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 - 21 Haziran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Güneş etrafındaki dolanımında izlediği yörünge şekli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21 Aralık tarihinde Güney Yarım Küre'de hangi olay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ışınları eğik açıyla gelir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 mevsimi başlangıcı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mevsimi başlangıcı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Gece-gündüz eşitliği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 güneş ışınlarının dik gelmesi sonucu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süresi uzar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Birim alana düşen enerji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boyu uzar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Eksen eğikliği olmasaydı ne gerçekleşirdi?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Mevsimler oluşmazdı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gündüz oluşmazdı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tutulması olmazdı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Yıllar uzardı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ışınları Ekvator'a dik geldiğinde hangi tarihler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 Haziran - 21 Aralık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 Aralık - 23 Eylül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 Haziran - 21 Mart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 Mart - 23 Eylül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kendi ekseni etrafında dönmesi sonucu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sıcaklık farkları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sıcaklık farkları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eksen eğikliği nedeniyle güneş ışınlarının dik geldiği yarım kürede hangi mevsim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21 Mart tarihinde Güneş ışınları nereye dik düşer?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Kutbu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 Dönencesi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 Dönencesi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sırasında Güneş, Dünya ve Ay'ın dizilimi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- Güneş - 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- Dünya - 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- Güneş -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- Ay - Dünya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basıncının yüzey alanına bağlı olduğunu göstermek isteyen bir öğrenci hangi değişkeni değiştirmelidir?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alanını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yapıldığı maddeyi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Ortamın sıcaklığını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ağırlığını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sıvı içerisindeki ağırlığının azalması, aşağıdakilerden hangisiyle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özkütlesi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Sıvının kaldırma kuvveti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ivmesi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basıncı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sesin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Maddesel ortamlarda yayılır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Boşlukta yayılabilir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yayılmaz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hızından daha hızlıdır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Enerji tasarrufu sağlamak için evlerde kullanılan aydınlatma teknolojilerinde hangisi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LED lambalar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Halojen lambalar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Floresan lambalar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Akkor ampuller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