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 molekülünde yer alan nükleotidlerin yapısında bulunan organik bazlar hangi seçenekte doğru verilmiştir?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Guanin, Sitozin, Aminoasit, Timin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Fosfat, Şeker, Adenin, Timin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Adenin, Guanin, Sitozin, Urasil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Adenin, Guanin, Sitozin, Timin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İyonik bağ oluşumu için aşağıdakilerden hangisi gereklidir?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Soy gazların elektron alması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ametal atomu arası bağ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Metal ile ametal atomları arası elektron alışverişi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 ortaklaşması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Kimyasal bir tepkimede aşağıdakilerden hangisi her zaman korunur?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Molekül sayısı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Atomun cinsi ve sayısı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Asit ve baz tepkimeye girdiğinde oluşan ürünler nelerdir?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 ve baz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Tuz ve 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Metal ve oksijen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 ve 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Maddenin dışarıdan ısı alarak sıvı halden gaz hale geçmesine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Süblimleşme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Yoğuşma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Buharlaşma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yenilenebilir bir enerji kaynağıdır?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Petrol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Kömür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Rüzgar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Doğalgaz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Nükleer enerji santrallerinde enerji üretimi hangi süreçle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Fisyon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Füzyon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Buharlaşma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 molekülünde adenin nükleotidinin karşısına her zaman hangi nükleotid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Sitozin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Urasil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Guanin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Timin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Mendel'in çalışmalarına göre, genotipinde farklı aleller bulunduran bireylere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Homozigot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Çekinik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Heterozigot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Mutant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eksen eğikliği sonucu mevsimlerin oluşumuyla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Eksen eğikliği olmasaydı mevsimler daha belirgin yaşanırdı.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Kuzey yarım kürede yaz yaşanırken Güney yarım kürede de yaz yaşanır.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Dünya'nın Güneş'e olan uzaklığı mevsimleri belirler.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Güneş ışınlarının düşme açısı yıl boyunca değişir.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 tutulması olayı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Ay, Dünya ile Güneş arasına girer.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Dünya, Güneş ile Ay arasına girer.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Güneş, Dünya ile Ay arasına girer.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gündüz vakti gerçekleşir.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Mendel'in çalışmalarına göre, her iki ebeveynden gelen baskın ve çekinik alellerin çaprazlanması sonucu oluşan bireylerde fenotip oranı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 baskın : 1 çekinik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Tamamı çekinik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Tamamı heterozigot baskın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baskın : 2 çekinik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Katı basıncının temas yüzeyi ile ilişkisi düşünüldüğünde, hangisinde basıncı azaltmaya yönelik bir uygulama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Bıçağın ucunun keskinleştirilmesi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Krampon tabanındaki çiviler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Topuklu ayakkabı giyilmesi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 makinelerinde palet kullanılması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cismin sıvı içerisindeki ağırlığı, cisme etki eden kaldırma kuvveti kadar azalır. Bu prensibi kim ortaya koymuştur?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Einstein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Newton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Arşimet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Pascal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Ses dalgaları ile ilgili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boşlukta yayılmaz.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hızı ortamın yoğunluğuna bağlıdır.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bir enerji türüdür.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Ses dalgaları ışık hızından daha hızlı yayılır.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iyonik bağlı bir bileşiktir?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NaCl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H2O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Kimyasal bir tepkimede aşağıdakilerden hangisi her zaman korunur?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Molekül sayısı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Toplam kütle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Asit ve bazların tepkimeye girerek tuz ve su oluşturması sürecine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Nötrleşme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Çözünme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Buharlaşma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Saf bir maddenin katı halden sıvı hale geçmesine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Erime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Kırağılaşma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Buharlaşma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yenilenebilir enerji kaynaklarından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Kömür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Doğalgaz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Güneş enerjisi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Petrol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Doğal seçilim teorisine göre, ortama en iyi uyum sağlayan canlıların hayatta kalması sürecine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Modifikasyon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Varyasyon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Adaptasyon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Nükleer enerji ile ilgili hangisi doğru bir bilgidir?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Fosil yakıtlara göre daha az verimlidir.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güneşten elde edilir.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Radyoaktif elementlerin parçalanmasıyla enerji açığa çıkar.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Atık sorunu olmayan temiz bir enerji kaynağıdır.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Doğal seçilim teorisine göre, bir popülasyonda hayatta kalma şansı en yüksek olan bireylerin özellikleri için aşağıdakilerden hangisi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Genetik yapısı hiç değişmeyenler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Çevre koşullarına en iyi uyum sağlayanlar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iri vücut yapısına sahip olanlar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çok besin tüketenler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Aydınlatma teknolojilerinde enerji tasarrufu sağlamak için aşağıdakilerden hangisi tercih edilmelidir?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her yöne saçılması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Akıllı sensörlü lambalar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 tip akkor telli ampuller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yüksek wattlı lambalar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dönme ekseninin eğik olması sonucu aşağıdakilerden hangisi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Gece ve gündüz oluşumu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Yılın uzunluğunun değişmesi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Ay'ın evrelerinin oluşumu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Mevsimlerin oluşumu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21 Haziran tarihinde Kuzey Yarım Küre'de hangi mevsim başlangıcı yaşanır?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Sonbahar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İlkbahar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ışınlarının birim yüzeye düşen enerji miktarının en az olduğu bölge ve zaman dilimi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Ekvator - 21 Mart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Oğlak Dönencesi - 21 Aralık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Yengeç Dönencesi - 21 Haziran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Kutuplar - 21 Haziran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Güneş etrafındaki dolanımında izlediği yörünge şekli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 çizgi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Elips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 daire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21 Aralık tarihinde Güney Yarım Küre'de hangi olay yaşanır?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ışınları eğik açıyla gelir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Yaz mevsimi başlangıcı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 mevsimi başlangıcı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Gece-gündüz eşitliği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bölgede güneş ışınlarının dik gelmesi sonucu ne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Gece süresi uzar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Birim alana düşen enerji azalır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Sıcaklık artar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Gölge boyu uzar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Eksen eğikliği olmasaydı ne gerçekleşirdi?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Mevsimler oluşmazdı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Gece gündüz oluşmazdı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tutulması olmazdı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Yıllar uzardı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ışınları Ekvator'a dik geldiğinde hangi tarihler yaşanır?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21 Haziran - 21 Aralık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21 Aralık - 23 Eylül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21 Haziran - 21 Mart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21 Mart - 23 Eylül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kendi ekseni etrafında dönmesi sonucu ne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tutulması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Yıllık sıcaklık farkları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Mevsimler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Günlük sıcaklık farkları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eksen eğikliği nedeniyle güneş ışınlarının dik geldiği yarım kürede hangi mevsim yaşanır?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Sonbahar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İlkbahar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21 Mart tarihinde Güneş ışınları nereye dik düşer?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Kuzey Kutbu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Yengeç Dönencesi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Oğlak Dönencesi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Ekvator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 tutulması sırasında Güneş, Dünya ve Ay'ın dizilimi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 - Güneş - Dünya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Güneş - Dünya - 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- Güneş - 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- Ay - Dünya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Katı basıncının yüzey alanına bağlı olduğunu göstermek isteyen bir öğrenci hangi değişkeni değiştirmelidir?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Yüzey alanını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Cismin yapıldığı maddeyi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Ortamın sıcaklığını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Cismin ağırlığını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cismin sıvı içerisindeki ağırlığının azalması, aşağıdakilerden hangisiyle açıklanır?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Cismin özkütlesi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Sıvının kaldırma kuvveti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Yerçekimi ivmesi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Sıvı basıncı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sesin bir özelliğidir?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Maddesel ortamlarda yayılır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Boşlukta yayılabilir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Doğrusal yayılmaz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hızından daha hızlıdır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Enerji tasarrufu sağlamak için evlerde kullanılan aydınlatma teknolojilerinde hangisi tercih edilmelidir?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LED lambalar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Halojen lambalar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Floresan lambalar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Akkor ampuller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