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mirasın korunması ve bir kimlik ifadesi olarak yansıtılması sürecinde aşağıdakilerden hangisi doğrudan bir 'maddi kültür' öğesidir?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halk oyunları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Anıtsal mimari eserler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yemek tarifleri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anlatı gelenekleri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 kullanılan 'eksiltme' tekniği için en uygun malzeme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Balmumu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Sinemada bir filmin görsel anlatımını, ışık kullanımını ve kadraj tercihlerini belirleyen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Sinematografi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Kurgu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Senaryo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sanatta, vektörel çizimlerin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Fotoğrafik görüntüler içermesi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Piksellerden oluşması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formüllerle tanımlanması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 dokusuna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sanatçının çalışmalarını derlediği, gelişimini ve yeteneklerini sergileyen dosyaya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Katalog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Broşür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Envanter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Portfolyo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 analiz ederken eserin yapıldığı dönemin sosyal ve siyasi koşullarını incelemek hangi aşamayı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ve galeri ziyaretlerinde sergilenen eserler hakkındaki bilgilerin yer aldığı, genellikle eserlerin yanında bulunan küçük bilgi panosuna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Rehber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Künye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Broşür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Etiket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mirasın bir parçası olarak toplumların kimliklerini yansıtan, kuşaktan kuşağa aktarılan sanatsal değerlere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dışavurumculuk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Modernist sanat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Somut olmayan kültürel miras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mimarisinde sosyal yardımlaşma, eğitim ve ibadet alanlarını bir arada bulunduran yapı grubuna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Kervansaray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Bedesten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Külliye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mimarisinde sıkça görülen, giriş kapısı üzerinde yer alan geometrik ve bitkisel süslemeli anıtsal yapılara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 kapı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 sanatında genellikle kitap başlıklarında ve resmi belgelerde kullanılan, estetik ve kıvrak hatlara sahip yazı çeşidi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Kufi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mimarisinde, cami çevresinde eğitim, sağlık ve sosyal yardım birimlerinin bir arada bulunduğu yapı topluluğuna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Bedesten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İmarethane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Külliye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Ebru sanatında boyaların suyun üzerinde dağılmasını engelleyerek şekil almasını sağlayan yoğunlaştırıcı maddeye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çini sanatında özellikle 16. yüzyılda yoğunlaşan, kırmızı rengin ustalıkla kullanıldığı merkezimiz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Avanos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Kütahya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resim sanatında 'Kaplumbağa Terbiyecisi' eseriyle tanınan ve Osmanlı'da modern resmin öncüsü sayılan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Abidin Dino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Fikret Mualla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Hamdi 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Rahmi Eyüboğlu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 sanat anlayışının en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ve gölge ile derinlik algısı yaratma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araçların yoğun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Konuların sadece mitolojiden seçilmesi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soyut formlara yönelme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Rüyaların ve bilinçaltının sanata yansıtıldığı, gerçeküstü öğelerin ön planda olduğu sanat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Empresyonizm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Ekspresyonizm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 kil, alçı veya mermer gibi malzemeleri şekillendirirken kullanılan temel yöntemlerden olan 'ekleme ve çıkarma'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Gravür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Sinema sanatında 'kurgu' aşaması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Işıklandırma sisteminin kurulumunu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Filmin çekim yerlerinin seçilmesini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Çekilen görüntülerin anlamlı bir sırayla birleştirilmesini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Oyuncuların makyajının yapılmasını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sanatta renklerin, yazıların ve görsellerin bir araya getirilerek görsel bir mesaj oluşturulması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 sanatı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Grafik tasarım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 tıraşlık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sanatçının çalışmalarını, gelişimini ve yeteneklerini sergilemek amacıyla hazırladığı derlemeye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Portfolyo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Katalog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 incelerken eserin yapıldığı dönemi, sosyal koşulları ve sanatçının yaşadığı ortamı irdelemek hangi analiz basamağıdır?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İçerik analizi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Teknik analiz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sanatında sıkça görülen, geometrik ve bitkisel motiflerin iç içe geçtiği taş süsleme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Edirnekari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Malakari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Kündekari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ve galeri kültürü içerisinde, eserlerin korunması, sergilenmesi ve düzenlenmesiyle ilgilenen uzman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Koleksiyoner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Küratör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Restoratör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eserinin ait olduğu dönemin yaşam tarzını ve değerlerini yansıtmasına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tasarım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Teknik beceri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miras ifadesi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kimliğimizi ifade ederken kullandığımız sembollerin toplumsal bir anlam taşıması aşağıdakilerden hangisiyle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ve kimlik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 teknikleri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sanat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 incelerken 'bağlam' kavramı aşağıdakilerden hangisini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yapıldığı malzeme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renk paleti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boyutu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içinde bulunduğu tarihsel ve sosyal ortam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eseri analizinde 'biçim' unsuru aşağıdakilerden hangisini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görsel öğeleri (çizgi, renk, doku)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Sanatçının hayat hikayesi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konusu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yapım yılı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mirasın korunması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Müzeleri doldurmak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ticari değer taşıdığı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nesillere kimlik aktarımı sağladığı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eserinin 'içerik' analizi neyi hedeflemiştir?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maliyetini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ne anlattığını (konusunu)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çerçevesini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ağırlığını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kültürel mirasın bir parçası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motifler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teknolojik atıklar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oyunları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Yöresel kıyafetler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değerlerin görsel sanatlarda yansıtılmasına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sanat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miras ifadesi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Grafik tasarım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eleştirisi yaparken aşağıdakilerden hangisi dikkate alınmaz?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sanatçıya kazandırdığı para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kompozisyonu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teknik başarısı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verdiği mesaj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 sanatında 'zarif, ince ve akıcı' yapısıyla bilinen, özellikle Kur'an-ı Kerim yazımında en çok tercih edilen yazı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Kufi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eserinin arka planındaki sosyal olayları araştırmak hangi analiz basamağıdır?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Malzeme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Ebru sanatında boyaların suyun üzerinde dağılmadan kalmasını sağlayan, suyun kıvamını artıran madde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Zemin boyası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 kılı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İznik çinilerinde 16. yüzyılda hakim olan ve klasikleşen meşhur renk kombinasyonu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 ve 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ve 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ve lacivert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ve beyaz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resim sanatında 'Kaplumbağa Terbiyecisi' eseriyle tanınan ve aynı zamanda Sanayi-i Nefise Mektebi'nin kurucusu olan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Rahmi Eyüboğlu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Hamdi Bey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Fikret Mualla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Çallı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döneminin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konuların işlenmesi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şekillerle nesnelerin parçalanması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ve insanı merkeze alan gerçekçi yaklaşım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Duyguların ön planda olduğu soyut anlatım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Rüyaların ve bilinçaltının gerçekliğinden beslenen, gerçeküstücü ögeleri bir araya getiren sanat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Ekspresyonizm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