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 ev işlerinde sorumlulukları paylaştı. Aşağıdakilerden hangisi ev işi (household chore) kategorisinde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Doing the laundry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Setting the table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Mopping the floor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Painting the wall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Relative Clause: 'The man ____ bought my car is my neighbor.' cümlesindeki boşluğa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Reported Speech: 'She asked me, 'Do you like jazz?'' cümlesinin aktarılmış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 asked me did I like jazz.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 asked me if I like jazz.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 asked me if I liked jazz.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 asked me do I like jazz.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Modal Verbs: 'You ____ wear a seatbelt while driving; it is the law.' cümlesine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makale (essay) yazarken giriş paragrafında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Introduce the topic and state your main argument.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Provide the final conclusion of your research.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 all the references you used.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Summarize the entire story in detail.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röportajı (interview) dinlerken en önemli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Writing down every single word you hear.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Identifying the main points and supporting details.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Ignoring the tone of the speaker.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Focusing only on the interviewer's questions.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İngilizce sorularını çözerken 'kök' (stem) okumanın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okumadan şıkları tahmin etmeye çalışmak.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kökündeki anahtar kelimeleri ve bizden isteneni anlamak.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şıkları metinle karşılaştırmadan işaretlemek.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görseli inceleyerek cevabı bulmak.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 ev işlerinde bana yardımcı olmamı istedi. Aşağıdakilerden hangisi bir 'household chore' (ev işi)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Doing the laundry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Playing computer games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Setting the table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Vacuuming the floor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 ceket 500 TL, diğeri ise 750 TL. Bu durumda hangisi daha pahalıdır?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second jacket is the cheapest of all.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second jacket is more expensive than the first one.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first jacket is cheaper than the second one.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first jacket is as expensive as the second one.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fenomenleri hakkında hangisi 'online identity' (çevrimiçi kimlik) kavramını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share their personal opinions and experiences with followers.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always buy the most expensive products in the market.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prefer to live in a forest without any technology.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never use the internet for their daily work.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arkadaşınızın fikrini sormak için hangisini kullanırsınız?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think this is a great idea.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my opinion, it is not a good choice.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do you think about the new project?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strongly disagree with your opinion.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ürünü fiyat ve kalite açısından kıyaslarken aşağıdakilerden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Shopping is my favorite hobby on weekends.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This laptop is more expensive than the other one.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going to buy a new phone tomorrow.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store closes at nine o'clock every night.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bir yaşam için hangisini yapmamalıyız?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Use public transportation instead of cars.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Recycle paper and plastic materials.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Waste water while brushing our teeth.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Plant trees to protect the environment.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Telefonun icadı toplum üzerinde nasıl bir etki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has revolutionized the way we communicate.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made it harder to reach people far away.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prevented people from sharing information.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decreased the speed of communication.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 ve teknoloji ile ilgili hangisi 'invention' (icat) kelimesini karşılar?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internet is a great discovery of the 20th century.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Scientists observe the nature carefully.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light bulb was invented by Thomas Edison.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Technology helps us solve complex problems.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Passive voice: 'The cake ___ by my father yesterday.'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baked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were baked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baked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Second conditional: 'If I ___ a lot of money, I would travel the world.'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 have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would have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Relative clauses: 'The girl ___ is sitting next to me is my best friend.'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whose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Reported speech: 'He asked me, "Do you like coffee?"' cümlesinin dolaylı anlatımı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 asked me do I like coffee.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 asked me did I like coffee.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 asked me if I like coffee.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 asked me if I liked coffee.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Modal verbs: 'You ___ wear a seatbelt while driving; it is the law.' cümlesinde boşluğa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Okuma: Factual bir metinde yazar genellikle neye odaklanır?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Using his imagination to write a fantasy story.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Expressing his personal emotions without evidence.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Presenting objective information and data.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Using persuasive language to change the reader's mind.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Writing: Resmî bir mektup (formal letter) yazarken hangisi tercih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Using slang words and abbreviations.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Using a polite and professional tone.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Starting with 'Hey buddy'.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Including funny emojis.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etkileyicileri (influencers) hakkında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always share fake news to hurt people.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can influence people's choices and opinions.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never use the internet for their work.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have no responsibility for their followers.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stratejisi: Uzun bir İngilizce metni çözerken hangisi en etkili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Reading the questions first to know what to look for.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Guessing the answer without reading the text.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Skipping the text and focusing only on the options.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Reading every single word slowly and translating to Turkish.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is a household chore?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Going to school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Reading a book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Vacuuming the floor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Doing homework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If you want to keep the house clean, you should _________.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load the dishwasher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leave your clothes on the floor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break the dishes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waste water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task is usually done in the garden?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Setting the table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Mowing the lawn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Dusting the shelves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Ironing clothes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Choose the synonym for 'tidying up the room'.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Throwing out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Messing 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Washing 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Cleaning 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Who is responsible for 'taking out the garbage' in your house?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do it every evening.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not hungry.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dirty job.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in the kitchen.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one is NOT a chore?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Making the bed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Watering the plants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Feeding the pet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Watching television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When you finish eating, you should _________ to help your mother.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paint the walls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clear the table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 the laundry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clean the windows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My father usually _________ the car on Sundays.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feeds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dusts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washes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chore requires an iron?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Cooking dinner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Mopping the floor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Folding clothes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Ironing the clothes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Arkadaşınızın bir konu hakkındaki fikrini sormak için hangisini kullanırsınız?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opinion about the new movie?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think it is a great idea.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not sure about that, actually.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totally agree with you on this.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 have a clean house, you must _________ the dust regularly.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fold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bir yaşam (sustainable living)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 should leave the lights on all night.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 should use plastic bags for shopping.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 should waste more water every day.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 should recycle paper, glass, and plastic.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Telefonun icadı toplum üzerinde nasıl bir etki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made communication faster and easier.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stopped people from talking to each other.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made the world a more dangerous place.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prevented people from sharing information.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 sözlüğü bağlamında 'download' kelimesinin zıttı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Install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Upload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Search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Connect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Passive Voice: 'The cake was baked by my sister.' cümlesinin aktif (active)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sister bakes the cake.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sister was baking the cake.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sister is baking the cake.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sister baked the cake.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Second Conditional: 'If I ____ a millionaire, I ____ around the world.' boşluklara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were / would travel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 been / traveled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 / will travel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/ travel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