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Mevsimlerin oluşumunda Dünya'nın eksen eğikliğinin yanı sıra hangi hareket etkili olmaktadır?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Dünya'nın Güneş etrafında dolanması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kendi ekseni etrafında dönmesi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Dünya etrafında dolanması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kendi ekseni etrafında dönmesi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Katı bir cismin zemine uyguladığı basınç, cismin ağırlığı ile nasıl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Değişkenlik göstermez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Karesiyle orantılıdır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 orantılıdır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Ters orantılıdır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Pascal Prensibi'ne göre sıvılar, kendilerine uygulanan basıncı nasıl iletirler?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yanlara doğru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yöne aynen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uygulanan yönde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aşağı yönde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basit makinelerden hangisi her zaman kuvvetten kazanç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Hareketli makara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arabası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 kollu 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işin yapılma hızı aşağıdakilerden hangisi ile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enerji türü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etki eden net kuvvet sıfır ise cismin hareket durumu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Dengesiz kuvvetler etkisindedir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Dengelenmiş kuvvetler etkisindedir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basıncı azaltmaya yönelik bir uygulamadır?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makinelerinin paletli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Bıçağın ucunun bilenmesi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Raptiyenin ucunun sivri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Kramponların çivili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Kaldıraçlarda destek noktasının yük ile kuvvet arasında olduğu sistemlere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Çift taraflı kaldıraç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 düzlem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Çıkrık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Açık hava basıncını ölçen aletlere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Barometre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Altimetre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Dinamometre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yerden yüksekliği arttıkça hangi enerjisi artar?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 potansiyel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Çekim potansiyel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Eğik düzlemde eğim azaldıkça kuvvet kazancı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sistemde aynı grupta yer alan elementlerin hangi özelliği genellikle aynıdır?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 katmanlarındaki elektron sayıları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kütleleri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 sayıları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Katman sayıları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fiziksel değişime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Gümüşün kararması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Kağıdın yırtılması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Demirin paslanması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Ekmeğin küflenmesi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değeri 0-7 arasında olan maddeler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Bazik özellik gösterirler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 kayganlık hissi verirler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Turnusol kağıdını maviye çevirirler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Asidik özellik gösterirler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 iletimi konusunda aşağıdakilerden hangisi bir yalıtkan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Alüminyum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kimyasal tepkime sonucunda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Camın kırılması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Buzun erimesi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Şekerin suda çözünmesi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Kömürün yanması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yatay sıralara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Periyot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maddelerden hangisi bazik özellik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Limon suyu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Sabunlu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Domates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hal değişimi sırasında sıcaklığının sabit kaldığı an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yanıyordur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soğuyordur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Madde hal değiştiriyordur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ısı almayı bırakmıştır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Asit yağmurlarının oluşumunda aşağıdakilerden hangisinin etkisi en fazladır?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gazı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Fosil yakıtların yanması sonucu oluşan gazlar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yapısında bulunan ve yüksüz olan tanecik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ametallerin genel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 ve levha haline getirilebilirler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Genellikle oda sıcaklığında katıdırlar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 görünümlüdürler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 ve elektriği iyi iletirler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maddenin öz ısısı büyükse, bu madde ile ilgili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ısınır, hızlı soğur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 ısınır, geç soğur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ısınır, geç soğur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hiç 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molekülünün yapısında yer alan dört farklı organik bazdan hangisi 'Guanin' ile eşleşir?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Sitozin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Urasil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adaptasyon örneklerinden hangisi 'beslenme' ile doğrudan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Bukalemunların renk değiştirmesi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Kartalların keskin ve kıvrık gagaya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Kaktüslerin yapraklarının diken şeklinde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ayılarının beyaz kürklü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bölünmesi sırasında DNA'nın kendini eşlemesi hangi evrede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Telofaz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İnterfaz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karakterin fenotipte kendini gösterebilmesi için baskın olması yeterli 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Evet, baskın genin bir tane olması yeterlidir.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saf döl (homozigot) olması gerekir.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Çevresel faktörlerin baskın olması gerekir.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çekinik genler baskın olmalıdır.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Canlıların çevreye uyum sağlamak için kalıtsal özelliklerinde meydana gelen değişimlere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Modifikasyon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modifikasyon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Albino bir canlının doğması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Down sendromlu bireylerin dünyaya gelmesi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Çuha çiçeğinin farklı sıcaklıklarda farklı renk açması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kedisinin gözlerinin farklı renkte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Biyoteknolojik yöntemlerle bir canlıdan alınan genin başka bir canlıya aktarılmasına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 aktarımı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Islah çalışmaları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Mayoz bölünme sonucunda oluşan hücrelerin genetik yapısı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hücre ile aynıdır.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Birbirinin aynısıdır.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mutasyon varsa farklıdır.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 hücreden farklıdır.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Canlıların belirli bir bölgede hayatta kalma ve üreme şansını artıran özelliklerine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biyoteknolojinin olumlu kullanım alanlarından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sağlığı için ilaç üretimi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 ile canlı neslinin değiştirilmesi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Zararlı genlerin temizlenmesi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silah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üzerinde bulunan ve belirli bir karakterin (göz rengi, saç şekli) şifrelendiği bölümlere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Kromozom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Nükleotid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Eşeyli üremede genetik çeşitliliği sağlayan temel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Mitoz bölünme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Mayoz bölünme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 bölünmesi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kendini eşlemesi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'Ya istiklal ya ölüm!' sözü, aşağıdaki ilkelerden hangisiyle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matematiksel konumu göz önüne alındığında, aşağıdakilerden hangisi ülkemizin Kuzey Yarım Küre'de olduğunun kanıtıdır?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Yükseltinin batıdan doğuya doğru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Güneyden esen rüzgarların sıcaklığı artırması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Dağların batı-doğu yönünde uzanması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tarafının denizlerle çevrili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Birinci TBMM'nin çıkardığı ilk ve tek vergi kanunu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Ağnam Vergisi Kanunu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Misak-ı Milli Kararları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Teşkilat-ı Esasiye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Tekalif-i Milliye Emirleri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nüfusun dağılışını etkileyen faktörler arasında aşağıdakilerden hangisi beşeri (insan yapımı) bir faktör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olanakları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İklim özellikleri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faaliyetleri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