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ses arasındaki frekans farkına müzik teorisinde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 'Hüseyni' makamı hangi müzik türüne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Mehter Müziği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Halk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 Müziği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Sanat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Bölgesi'nin halk müziği karakteristik özellikleri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havaların baskınlığı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Zeybek ritimlerinin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Horon temposunun hakimiyeti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Bozlak türünün yaygın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Müziği'nin 'Sanat Güneşi' olarak bilinen efsanevi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Safiye Ayla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Hamiyet Yüceses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Müzeyyen Senar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Müren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1970'li yıllarda Anadolu Rock akımının öncülerinden olan sanatçı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Manço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Ajda Pekkan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'Romantik Dönem' bestecileri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Frédéric Chopin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Vivaldi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(İzlenimcilik) akımının müzikteki en önemli temsilcisi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Debussy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Brahms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Liszt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çok sesli müziğin öncülerinden olan ve 'Yunus Emre Oratoryosu'nu besteleyen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Ahmed Adnan Saygun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Mimaroğlu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Ulvi Cemal Erkin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 müziğinin sinemadaki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Sahnenin duygusal atmosferini desteklemek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Diyalogların duyulmasını engellemek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 kalitesini iyileştirmek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Filmin bütçesini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müziğinin en belirgin özelliği olan, ezginin anlık olarak değiştirilmesine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İmprovizasyon (Doğaçlama)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Arpej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Senkop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bilgisayar ortamında müzik üretmek için kullanılan yazılımlara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Kayıt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Akustik Panel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DAW (Digital Audio Workstation)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Kağıdı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anahtarına göre, dizekte (portede) birinci çizginin altındaki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Çalgı pratiğinde 'doğru entonasyon'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çalmak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kağıdına bakmadan çalmak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çalmak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Sesleri doğru frekansta, tam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eserini analiz ederken 'biçim' (form) incelemesi neleri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hangi tonda yazıldığını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bölümlerini ve yapısını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Bestecinin doğum tarihini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kaç kişilik orkestra ile çalındığını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ve matematik ilişkisi düşünüldüğünde, bir notanın değerinin (süre) matematiksel olarak bölünmesi neyi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Çalgının tınısını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makamını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 ve ölçü yapısını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Melodinin yüksekliğini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ses arasındaki frekans farkına müzik teorisinde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 'Hicaz' makamı hangi bölge tavırlarıyla daha çok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ve 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ve 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ve Akdeniz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ve Marmara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Zeybek, Teke yöresi ve Kaşık oyunları hangi halk müziği bölgesinin karakteristik özellikleridir?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Müziği'nin 'Sanat Güneşi' olarak bilinen efsanevi sanatçısı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Safiye Ayla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Müren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Müzeyyen Senar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Hamiyet Yüceses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1970'li yıllarda Anadolu Rock akımının öncülerinden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Nilüfer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Manço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Ajda Pekkan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duyguların yoğun bir şekilde dışa vurulduğu, bireyselliğin ön planda olduğu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edebiyatının 'piyano şairi' olarak anılan, Romantik dönem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Liszt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Frederic Chopin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Debussy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J.S. Bach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devlet operasının bestecisi olan ve 'Özsoy' operasını yazan bestecimiz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Ulvi Cemal Erkin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Mimaroğlu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Ahmed Adnan Saygun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 müziği (soundtrack) bestelerken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klasik müzik formlarını uygulamak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anlatımı duygusal olarak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popüler şarkıları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aletlerini tanıtmak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müziğinin doğduğu ve karakteristik özelliklerini kazandığı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 Birleşik Devletleri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müzik üretiminde kullanılan ve müzik aletlerinin bilgisayarla haberleşmesini sağlayan protokol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MP3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anahtarına göre, porte üzerinde birinci çizgide bulunan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aletinin teknik hakimiyetini ve ifade gücünü göstermek için icra edilen çalışmaya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Performans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Deşifre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Aranje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Müzikteki ritim, ölçü ve zamanlama kavramlarının temelinde yatan 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parçasını analiz ederken aşağıdakilerden hangisi inceleme kriterlerinden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Parçanın dinamikleri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enstrümanlar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Bestecinin doğum yeri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nota arasındaki ses farkına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Solfej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az üç notanın aynı anda tınlamasıyla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 yazımında kullanılan dizek (porte) kaç çizgiden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 majör dizisinde 'do'dan 'sol'e kadar olan aralık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 hangi notanın yerini belirlemek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süresini belirten sembollere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değerleri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Dizek üzerinde aşağıdan yukarıya doğru 3. çizginin üzerindeki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Minör akorlar yapısal olarak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ölçü içinde vurgulu olan vuruş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vuruş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Vurgusuz vuruş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 okumada 'es' işareti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 kesmeyi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 uzatmayı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