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Kurtuluş Savaşı'nda cepheye mermi taşırken gösterdiği fedakarlıkla tanınan ve 'Şerife Bacı' olarak bilinen kahramanımız hangi ilimizdeki kış koşullarında şehit olmuştur?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Kastamonu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İzmir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Erzurum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Ankara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 Devleti'nin kuruluş döneminde Osman Bey'in eşi olan ve 'Devlet Ana' olarak anılan, Şeyh Edebali'nin kızı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Kösem Sultan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Malhun Hatun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Hürrem Sultan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Rabia Bala Hatun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kadınına seçme ve seçilme hakkı hangi yıl tanınmıştır?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1934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1940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1930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1923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Kurtuluş Savaşı'nda Aydın cephesinde savaşan, 'Çete Emir Ayşe' olarak bilinen kahramanımız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Nene Hatun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Halide Edip Adıvar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 Fatma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Emir Ayşe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Dünyanın ilk kadın savaş pilotu unvanına sahip, Atatürk'ün manevi kızı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Türkan Akyol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Latife Hanım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Sabiha Gökçen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Afife Jale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93 Harbi sırasında Erzurum'daki Aziziye Tabyası'nın savunulmasında gösterdiği üstün cesaretle tanınan kahramanımız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Gördesli Makbule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Nene Hatun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Tayyar Rahmiye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Halime Çavuş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Kurtuluş Savaşı'nda hem cephede savaşan hem de Sultanahmet Mitingi'nde yaptığı konuşmalarla halkı ateşleyen yazarımız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Fatma Aliye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Halide Nusret Zorlutuna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Nezihe Muhittin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Halide Edip Adıvar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Osmaniye'de Fransızlara karşı verdiği mücadele ile 'Tayyar' lakabını alan kahramanımız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Şerife Bacı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Gördesli Makbule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 Fatma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Tayyar Rahmiye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Türkiye'nin ilk kadın tiyatro oyuncusu olarak tarihe geçen isim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Semiha Berksoy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Yıldız Kenter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Bedia Muvahhit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Afife Jale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Kurtuluş Savaşı'nda gösterdiği kahramanlıkla onbaşı rütbesini alan ve asker üniformasıyla savaşan kadınımız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 Fatma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Nene Hatun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Gördesli Makbule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Halime Çavuş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İstiklal Harbi'nde eşiyle birlikte dağlarda düşmana karşı savaşırken şehit düşen kadın kahramanımız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Halide Edip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 Fatma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Şerife Bacı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Gördesli Makbule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Kurtuluş Savaşı'nda bizzat ordu kuran, birçok savaşa katılan ve 'Üsteğmen' rütbesiyle emekli olan kahramanımız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Nene Hatun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Şerife Bacı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Halide Edip Adıvar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 Fatma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Büyük Taarruz hangi tarihte başlamıştır?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26 Ağustos 1922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29 Ekim 1923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 Ağustos 1922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 Mayıs 1919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Büyük Taarruz'un diğer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Çanakkale Savaşı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Başkomutanlık Meydan Muharebesi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I. İnönü Savaşı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Sakarya Meydan Muharebesi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Büyük Taarruz hangi ilimizde başlatılmıştır?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İstanbul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Ankara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İzmir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Afyonkarahisar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Mustafa Kemal Atatürk'ün 'Ordular, ilk hedefiniz Akdeniz'dir. İleri!' emrini verdiği savaş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Büyük Taarruz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Sakarya Savaşı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Çanakkale Savaşı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Kurtuluş Savaşı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30 Ağustos Zaferi ile ülkemiz hangi düşman işgalinden kurtarılmıştır?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Yunan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Fransız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İtalyan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İngiliz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Büyük Taarruz planlanırken orduya komuta eden başkomutan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Mustafa Kemal Atatürk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Fevzi Çakmak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İsmet İnönü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Kazım Karabekir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30 Ağustos Zaferi'nden sonra düşmanın tamamen denize döküldüğü şehir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Ankara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Bursa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İstanbul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İzmir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Büyük Taarruz'un başarıyla sonuçlanması Türk milletine neyi kazandırmıştır?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Ekonomik yardım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Tam bağımsızlık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Yeni bir padişah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fazla toprak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Büyük Taarruz öncesi ordunun savaşa hazırlandığı gizli sürece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Ateşkes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Barış Antlaşması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Hazırlık Dönemi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Seferberlik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30 Ağustos hangi bayram olarak kutlanmaktadır?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Gençlik ve Spor Bayramı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Zafer Bayramı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Cumhuriyet Bayramı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Ulusal Egemenlik Bayramı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Büyük Taarruz'da Türk ordusunun taarruz öncesi uyguladığı stratejinin en önemli özelliği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Denizden saldırı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Sürpriz ve gizlilik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Dış destek alma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Teslim olma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Büyük Taarruz'un kazanılmasında Türk ordusunun hangi özelliği etkili olmuştur?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Yabancı askerlerin yardımı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Sayısının çok az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Vatan sevgisi ve disiplin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Teknolojik üstünlük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 Büyük Millet Meclisi, Cumhuriyetin ilanıyla birlikte hangi tarihte yeni yönetim şeklini resmen kabul etmiştir?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29 Ekim 1923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 Ağustos 1922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23 Nisan 1920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 Kasım 1938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Cumhuriyetin ilanıyla birlikte Türkiye Cumhuriyeti'nin ilk Cumhurbaşkanı kim seçilmiştir?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Fevzi Çakmak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Fethi Okyar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Mustafa Kemal Atatürk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İsmet İnönü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Cumhuriyetin ilanından önce devletin yönetim şekli neydi?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Saltanat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Krallık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Diktatörlük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Federal Devlet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Cumhuriyetin ilanı ile birlikte Türkiye Cumhuriyeti'nin ilk Başbakanı kim olmuştur?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Ali Fethi Okyar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Kazım Karabekir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Mustafa Kemal Atatürk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İsmet İnönü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Cumhuriyetin ilanı hangi şehirde gerçekleşmiştir?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Ankara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İzmir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İstanbul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Samsun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Cumhuriyetin ilanı ile çözüme kavuşturulan durumlardan biridir?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Kılık kıyafet sorunu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Eğitim birliği sorunu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Devletin yönetim biçiminin ne olacağı sorunu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Harf devrimi sorunu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Cumhuriyetin ilanı ile birlikte devletin resmi dili ve dini konularında yapılan düzenlemelerle hangisi güçlenmiştir?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Meclis üstünlüğü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Padişahlık yetkileri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Dışa bağımlılık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Ulusal egemenlik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Cumhuriyetin ilanından bir gün önce, 28 Ekim 1923 akşamı Atatürk'ün arkadaşlarına söylediği meşhur söz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Ordular, ilk hedefiniz Akdeniz'dir!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Yurtta sulh, cihanda sulh.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Efendiler, yarın Cumhuriyeti ilan edeceğiz!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Egemenlik kayıtsız şartsız milletindir.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Cumhuriyet yönetiminde egemenliğin kaynağı kime aittir?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Siyasi Partiler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Padişah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Ordu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Millet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Cumhuriyetin ilanı ile birlikte devletin yönetim şeklinin belirlenmesi hangi sorunu ortadan kaldırmıştır?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Devlet başkanı belirsizliğini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Eğitimdeki karmaşayı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Sınır güvenliği sorununu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Ekonomik krizleri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Cumhuriyetin ilanı hangi devletin resmen kurulduğunu dünyaya duyurmuştur?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Osmanlı İmparatorluğu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Türkiye Cumhuriyeti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Anadolu Selçuklu Devleti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Büyük Selçuklu Devleti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29 Ekim Cumhuriyet Bayramı her yıl neyi kutlamak için düzenlenir?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İstanbul'un fethini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Kurtuluş Savaşı'nın başlangıcını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Cumhuriyetin ilanını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TBMM'nin açılışını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