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bir 'zamir' görevindedir?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havalar herkesi çok bunalttı.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bana daha önce neden söylemedin?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kitapları kütüphaneye geri götürmelisin.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Hangi gün yola çıkacağımızı henüz bilmiyoruz.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'Gelir gelmez hemen işe koyuldu.' cümlesindeki fiilimsinin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İsim-fiil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Sıfat-fiil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Ek-fiil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Zarf-fiil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 yapısı bakımından 'bağlı cümle'dir?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oldu, herkes evine çekildi.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masanın üzerine bırakıp odadan çıktı.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çalıştı fakat sınavdan istediği notu alamadı.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yağınca bütün çocuklar eve koştu.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Yazarın herhangi bir konu hakkındaki kişisel görüşlerini, kanıtlama amacı gütmeden samimi bir dille anlattığı metin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onun bu davranışına çok şaşırdı.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yanlız karar vermen doğru olmaz.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Toplantı 14.30'da başlayacakmış.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bizimle tatile gelecekmiş.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'Sessiz gemi' şiirindeki kafiye örgüsü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 kafiye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Örüşük 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kafiye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 kafiye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Dilekçe yazarken aşağıdakilerden hangisine dikkat edilmesi gerekmez?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Makama hitap edilmesine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 ve düşüncelerin uzunca anlatılmasına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Dilekçenin sağ üst köşesine tarih atılmasına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İmza ve açık adres bilgilerinin bulunmasına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noktalı virgül (;)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ölür, meydan kalır; yiğit ölür, şan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usul şiirimiz; zevksiz, köksüz, acemice görünüyordu.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 çocuklara; Doğan, Tuğrul, Aslan; kız çocuklara ise; İnci, Çiçek, Gönül adları verildi.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Okumak; insanı geliştirir, ufkunun genişlemesini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'birine yardım etmek, destek olmak'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Etekleri zil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kıvırmak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 bakla ıslanmamak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Omuz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eylem, geniş zamanın hikayesi ile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daha önce okumuştum.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kazanırsa bizi arar.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bize gelecekti.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erkenden kalkardı.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tamamını kapsayan temel mesajdır.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her cümlede ayrı ayrı anlatılır.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giriş paragrafında verilir.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Okurun kişisel fikirlerini yansıtır.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raporu yazarken ilk yapılması gereken aşama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Raporu taslak halinde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bölümünü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kaynak taraması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Raporun konusunu ve amacını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'Konuşurken dinleyicilerle göz teması kurmak' hangi iletişim becerisiyle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anlatım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Etkili konuşma teknikleri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türleri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Noktalama işaretleri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'sıfat'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erkenden uyudu.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elmalar sepette duruyor.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yarın bize uğrayacağını söyledi.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Buralara ilk kez geliyorum.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Türkçe sorularında 'metne dayalı çıkarım' soruları için en doğru strateji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dikkatle okuyup yazarın neyi kastettiğini anlamak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genel kültür bilgimizle şıkları 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şıkları okuyup metne geri dönmek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anahtar kelimelere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'sıfat-fiil' (ortaç) grubu, bir ismi niteleme görevinde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Dönülmez akşamın ufkundayız vakit çok geç.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Okuduğu kitapları arkadaşlarına ödünç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Yorulmadan çalışmak başarıyı getirir.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Geldiğini duyunca hepimiz çok sevindik.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yapısı bakımından 'bağlı cümle'dir?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 masanın üzerine düzenli bir şekilde bıraktı.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karardı ama biz henüz yola çıkmadık.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bahçede oynarken yağmur yağmaya başladı.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yağdı, herkes kapalı yerlere kaçıştı.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'makale' türünün temel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anlatım tercih edilir.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verilerden ve kanıtlardan yararlanılır.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bilgilendirmek ve bir düşünceyi savunmak amaçlanır.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Yazar, kişisel görüşlerini samimi bir dille kanıtlama gereği duymadan anlatır.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‘Yazarın kendi yaşamından kesitler sunarak, samimi bir dille kaleme aldığı’ edebi tür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Toplantıya Türk Dil Kurumu üyeleri de katıldı.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saat 18.30'da buluşalım mı?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her zaman olduğu gibi yine geç kalmıştı.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bir çok farklı görüş öne sürüldü.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‘Damlaya damlaya göl olur.’ atasözünde vurgulanan temel düşünce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birikimlerin büyük sonuçlar doğurabileceği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Sabırlı olmanın 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değerinin bilinmesi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Çalışkanlığın başarıya götürdüğü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noktalı virgül (;)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içine girmeyen; konunun ağırlığını anlayamaz.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 çocuklara Doğan, Tuğrul, Aslan; kız çocuklara ise İnci, Çiçek, Gönül adları verildi.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usul şiirimiz; zevksiz, köksüz, acemice görünüyordu.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armut; domates, biber aldık.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‘Fiil çekimi’ açısından bakıldığında, aşağıdaki cümlelerin hangisinde eylem ‘haber kipi’ ile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sabah düzenli olarak kitap okur.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ödevi hemen bitirmelisin.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bize yemeğe gelsin.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Keşke buraya erken gelseydin.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‘yardımcı düşünceleri’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bütününe hakim olan temel iletidir.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düşünceyi destekleyen, onu geliştiren ayrıntılardır.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giriş cümlesinde doğrudan ifade edilir.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okuyucuya vermek istediği tek mesajdır.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‘zarf’ (belirteç) görevinde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 görünüyor.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kapıdan içeri süzüldü.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oldukça başarılı bir öğrencidir.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adımlarla uzaklaştı.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‘Dilekçe’ yazarken dikkat edilmesi gereken kurallardan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 mutlaka bilgisayarda veya daktiloda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Dilekçenin sağ üst köşesine tarih atılmalıdır.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makamın adı en başa yazılmalıdır.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İmza, ad ve soyad mutlaka bulunmalıdır.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‘Etkili konuşma’ teknikleri dikkate alındığında,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Sözcükleri doğru telaffuz etmeye özen göstermek.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Beden dilini konuşma ile uyumlu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Dinleyicilerle göz teması kurmak.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Konuşurken sürekli aynı ses tonunu kullanmak.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‘Araştırma raporu’ hazırlarken izlenmesi gereken ilk aşama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Araştırma konusunu belirlemek ve sınırlandırmak.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Elde edilen verileri analiz 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Raporun başlığını belirlemek.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kaynak taraması yapmak.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‘kafiye’ (uyak)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Dizelerin sonunda yer alan anlamları farklı sözcüklerin yazılış benzerliğidir.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Dizelerin sonunda yer alan aynı sözcüğün tekrarıdır.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Dizelerin sonunda yer alan aynı görevdeki eklerin benzerliğidir.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her dizesindeki hece sayısının eşit olmasıdır.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Türkçe soru tiplerinde ‘çıkarım yapma’ soruları için en doğru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dışındaki genel bilgileri kullanmak.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cümleyi okuyarak sonuca varmak.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anahtar kelimeleri doğrudan işaretlemek.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 açıkça yazılmayan ancak metne dayalı olarak ulaşılabilecek yargıyı bulmak.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"Yarın erkenden yola çıkacağız." cümlesindeki 'erkenden' sözcüğü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"Bu kitapları masanın üzerine bırak." cümlesinde işaret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"O, dün akşam bize gelmedi." cümlesindeki 'o' kelimesinin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"Sınav için çok çalıştım." cümlesindeki 'için' kelimesi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"Eyvah, anahtarı evde unuttum!" cümlesindeki 'eyvah' sözcüğü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"Gülmek, insanın ömrünü uzatır." cümlesindeki 'gülmek' kelimesi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"Hızlı adımlarla yürüdü." cümlesinde 'hızlı' sözcüğü neyi belirtmektedir?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"Hem okuyor hem çalışıyor." cümlesindeki 'hem...hem'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"Seninle gelmek istiyorum." cümlesindeki 'seninle' sözcüğünün kökü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(Zamir)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(Sıfat)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(Fiil)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(İsim)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"Büyük evde oturuyorlar." cümlesinde 'büyük' sözcüğü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