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iş kültüründe 'toplantı tutanağı' anlamına gelen ve profesyonel görüşmelerde mutlaka tutulması gereken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Bilanz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Das Protokoll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Entwurf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Agenda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iş hayatında 'deneme süresi'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Probezeit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Ausbildungszeit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Arbeitszeit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Teilzeit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'eğitim ve gelişim programları' için kullanılan genel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Arbeitsverhältnis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Weiterbildung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Personalabteilung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Stellenanzeige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toplantıda 'bir karara varmak' veya 'anlaşmaya varmak' anlamında kullanılan fiil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Einen Vertrag scheitern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Arbeit kündigen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Eine Entscheidung treffen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Einen Termin vereinbaren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Yüksek Almanca (Althochdeutsch) döneminde, kelime başındaki ünsüzlerin değişimiyle karakterize edilen ve Cermen dillerini ayıran dilbilimsel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Ünlü Kayması (Große Vokalverschiebung)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Grimm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Verner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Ünsüz Kayması (Zweite Lautverschiebung)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Yüksek Almanca (Mittelhochdeutsch) döneminde, saray edebiyatının (Höfische Dichtung) en önemli eserlerinden biri olan ve Wolfram von Eschenbach tarafından yazılan epik şiir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Iwein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Nibelungenlied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Parzival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Martin Luther'in İncil çevirisi, hangi lehçeyi standart yazılı Almanca'nın temeli haline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 Almanca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 Almancası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Bavyera lehçesi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Orta Almanca (Meissen lehçesi)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18. yüzyılda Almanca dilbilgisi ve sözlükbilim çalışmalarına öncülük eden, 'Deutsches Wörterbuch' adlı devasa eserin temellerini atan kardeşler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Schlegel Kardeşler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Grimm Kardeşler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Mann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Humboldt Kardeşler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yüzyılda Alman dil birliğini sağlamak adına ilk kapsamlı imla kılavuzunu hazırlayan ve 1880'de yayımlanan eser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Theodor Heuss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Goethe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Christoph Adelung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Konrad Duden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'Frühneuhochdeutsch' (Erken Yeni Yüksek Almanca) döneminin başlangıcını tetikleyen temel teknolojik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 hareketleri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Matbaanın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Üniversitelerin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yılında gerçekleştirilen 'Rechtschreibreform' (İmla Reformu) ile Almancada en çok tartışılan ve değişikliğe uğrayan harf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harf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Umlautlar (ä, ö, ü)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Diphthonglar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Eszett (ß)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ilanında 'erforderlich' ifadesi geçiyorsa, bu durum adaydan ne beklendiğini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Zorunlu bir nitelik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Tercih edilen bir özellik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İsteğe bağlı bir beceri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Maaş beklentisi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dil tarihinde 'Barok' dönemde dilin saflığını korumak ve yabancı dillerden (özellikle Fransızca) gelen etkileri temizlemek için kurulan topluluklara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Sprachgesellschaften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Sturm und Drang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Aufklärung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Dichterbund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Almanca'nın 'Hochdeutsch' olarak standartlaşmasında, 18. yüzyılın klasik edebiyat dilini şekillendiren en önemli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Weimar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kelime köklerinin anlamını değiştiren ve dildeki 'Ablaut' sistemini en iyi tanımlayan örnek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singen - sang - gesungen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laufen - lief - gelaufen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machen - machte - gemacht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gehen - ging - gegangen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dilinde 20. yüzyılda 'Denglisch' terimi neyi ifade etmek için kullanılmaya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Almanca ve İngilizce kelimelerin iç içe geçmesini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 ve Alman Almancası farkını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Almanca lehçelerinin karışımını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Almanca'nın teknik terimlerini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Yüksek Almanca dönemindeki en önemli edebi metinlerden biri olan, Hristiyanlık öncesi Alman mitolojisini yansıtan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Muspilli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Hildebrandslied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Merseburger Zaubersprüche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Wessobrunner Gebet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Immanuel Kant'ın 'Saf Aklın Eleştirisi' (Kritik der reinen Vernunft) eserinde ele aldığı, deneyimden bağımsız olarak akıl yoluyla ulaşılan bilgi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 priori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posteriori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Empirizm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Hegel'in diyalektik yönteminde, tez ve antitezin çatışarak bir üst aşamaya evrilmesi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Übermensch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Aufhebung (Sentez/Aşma)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Nietzsche, 'Böyle Buyurdu Zerdüşt' (Also sprach Zarathustra) adlı eserinde hangi kavramla insanın kendi değerlerini yaratması gerektiğini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Kategorik İmperatif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Übermensch (Üstinsan)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ahlak felsefesinin temel taşı olan, eylemin sonuçlarına bakılmaksızın sadece ödev bilinciyle yapılması gerektiğini savunan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Wille zur 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Kategorischer Imperativ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Hegel'in 'Tinin Görüngübilimi' (Phänomenologie des Geistes) adlı eserinde bahsettiği, tarihin kendi kendini gerçekleştiren rasyonel süreci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Sklavenmoral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Weltgeist (Dünya Ruhu)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Ding an sich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Ewige Wiederkunft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şirketlerde 'işe alım süreci' için kullanılan en yaygın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Kündigung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Das Auswahlverfahren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Weiterbildung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Gehaltserhöhung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geleneksel Hristiyan ahlakını eleştirirken kullandığı, zayıfların güçlülerden korunmak için icat ettiğini savunduğu ahlak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Pflicht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Vernunft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Sklavenmoral (Köle Ahlakı)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Herrenmoral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Kant'a göre insanların asla bilemeyeceği, nesnelerin kendilerindeki özü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Ding an sich (Kendi başına şey)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Erscheinung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Subjektiv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'Tanrı öldü' (Gott ist tot) sözüyle aslında neyi ifade etmek istemiştir?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Teolojik bir tartışmayı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Kiliselerin kapatılmasını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Metafiziksel değerlerin ve mutlak otoritenin çöküşünü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ateist inancını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Hegel'in felsefesinde 'özgürlüğün somutlaşmış hali' olarak tanımladığı ve bireyin ahlaki yaşamını gerçekleştirdiği kurum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Staat (Devlet)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Vernunft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yaşamın döngüselliğini ve 'her anın sonsuza dek tekrarlanacağı' fikrini ifade eden kavramı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Ewige Wiederkunft (Ebedi Dönüş)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Wille zur 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Resentiment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Fati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estetik yargılar üzerine yazdığı 'Yargı Gücünün Eleştirisi' (Kritik der Urteilskraft) eserinde 'güzel' kavramını nasıl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bir beğeni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Akılcı bir hesaplama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Çıkar gözetmeyen haz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zorunluluk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Hegel'e göre tarihsel süreç hangi yöne doğru ilerler?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Kaosa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Tinin (Geist) özgürleşmesine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hazza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bir tekrara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toplantısında 'konuyu dağıtmak' veya 'ana fikirden uzaklaşmak' anlamında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Sich bewerben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Frist einhalten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Einen Vertrag abschließen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Vom Thema abkommen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iş dünyasında 'yıllık izin' veya 'tatil hakkı' için hangi terim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Überstunden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Arbeitszeugnis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 Urlaubsanspruch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Probezeit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sözleşmesinde 'ihbar süresi' anlamına gelen hukuki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Vorstellungsgespräch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Anschreiben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Stellenbeschreibung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Kündigungsfrist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şirketlerinde 'kurumsal hiyerarşi' veya 'yönetim kademesi' anlamında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Dienstweg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Führungsebene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Sachbearbeitung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Lohnabrechnung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projede 'son teslim tarihi' veya 'vade'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Qualifikation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Frist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Deadline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Besprechung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görüşmelerinde adayın şirket hakkındaki 'beklentilerini' sormak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Haben Sie eine Kündigung?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 sind Ihre Gehaltsvorstellungen?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Brauchen Sie eine Weiterbildung?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Wie ist Ihre Bilanz?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