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hukuk metodolojisi (Usul-ü Fıkıh) alanında yazılmış, 'el-Risale' adlı eserin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b. Hanbel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Ebu Hanife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dili ve grameri üzerine yazılan ilk sistematik eser kabul edilen 'el-Kitab'ın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el-Müberred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el-Ferrâ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Zeccâc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Sibeveyhi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Hadis literatüründe 'Kütüb-ü Sitte' içinde yer almayan ancak 'el-Muvatta' adlı eseriyle bilinen müellif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'Câhiliye Şiiri'nin en önemli kaynaklarından biri olan ve askı şiirleri anlamına gelen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Makamat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Tefsir ilminde 'rivayet tefsiri'nin en önemli örneklerinden biri olan 'Câmiu'l-Beyân' adlı eserin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Zemahşerî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Beyzâvî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Fahreddin Râzî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Kelam ilminde 'Maturidiyye' ekolünün kurucusu kabul edilen ve 'Kitabu't-Tevhid' eserini yazan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Nesefi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Eş'ari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Teftazani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Maturidi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sözlükçülük tarihinde 'el-Ayn' adlı eseriyle ilk sözlüğü hazırlayan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Cevheri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Firuzabadi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Manzur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b. Ahmed el-Ferahidi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Haldun'un meşhur eseri 'Mukaddime' hangi temel disiplinin giriş bölümüdür?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el-Siyaset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el-İktisat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el-Felsefe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el-İber (Tarih)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'Makamat' türünün kurucusu kabul edilen ve 'Makamatü'l-Hemezani'yi yazan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Mukaffa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Bediüzzaman el-Hemezani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Tasavvuf literatüründe 'el-Fütûhâtü'l-Mekkiyye' adlı eserin yazarı olan 'Şeyh-i Ekber'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Muhyiddin İbnü'l-Arabî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Sühreverdî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felsefesinde 'İhyâu Ulûmi'd-Dîn' adlı eseriyle kelam ve tasavvufu sentezleyen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belagat ilminde 'beyan' ve 'meani' konularını işleyen, 'Telhisü'l-Miftah'ın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Hatib el-Kazvînî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İbnü'l-Esîr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Sekkakî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Cürcânî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sarf ilminde 'if'al' babından gelen bir fiilin 'ism-i meful' kalıbı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Muf'alun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Mef'ulun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 ilminde 'İnne ve kardeşleri' ismin başına geldiğinde ismin irabı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'Sülasi Mücerred' fiillerin mastar kalıpları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Kıyasidir (belirli bir kurala bağlıdır)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Semai (işitildiği gibi) ve düzensizdir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'fa'lun' veznindedir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Mastar almazlar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içerisinde 'Hal' (durum zarfı) konumunda bulunan bir kelimenin irab durumu her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'ecvef' (ortası illetli) fiil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Vade'e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Nahivde 'Temyiz' kavramı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failini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Sıfatın niteliğini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olan bir ismi veya cümleyi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zamanını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'İstif'al' babı genellikle hangi anlamı fiile katar?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Dönüşlülük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Müşareket (ortaklık)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 gidermek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etme (istemek)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nahivde 'Gayr-i Munsarıf' (esre ve tenvin almayan) isimlerin 'cer' halindeki irabı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Kesra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Fetha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Damme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Sükun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harflerden hangisi 'cezmeden' (fiil-i muzariyi cezm eden) edatlardan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Sarf ilminde 'Misal' fiil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harfi illetli olan 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harfi hemzeli olan 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harfi aynı olan 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harfi illetli olan 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Nahivde 'İzafet' terkibinde, muzafun ileyhin irabı her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Merfu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'Mübalağalı İsmi Fail' kalıplarından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Muf'ilun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Fa'ulun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Mef'ulun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Fa'ilun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Cahiliye dönemi şiirinde 'Muallakat-ı Seb'a' (Yedi Askı) şairlerinden biri olan ve 'el-Melikü'd-Dillil' lakabıyla bilinen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İmruu'l-Kays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Antara bin Şeddad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Lebid bin Rebi'a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Züheyr bin Ebi Sülma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Abbasiler döneminde nesir türünün en önemli temsilcilerinden biri olan ve 'el-Beyan ve't-Tebyin'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İbnü'l-Mukaffa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Mukaffa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Kuteybe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Edebiyat Ödülü'nü kazanan ilk Arap yazar olan ve 'Kahire Üçlemesi' ile tanınan romancı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Hüseyin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el-Hakim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edebiyatında 'Tevkü'l-Hamame' (Güvercin Gerdanlığı) adlı eseriyle bilinen, aşk felsefesi üzerine yoğunlaşan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Tufeyl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şiirinin öncülerinden kabul edilen ve 'el-Menasil' adlı eseriyle şiirde serbest vezni kullanan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 Şakir es-Seyyab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'Makame' türünün kurucusu kabul edilen ve 'Makamat' adlı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Bediüzzaman el-Hemezani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İbnü'l-Mukaffa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Cahiz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Taha Hüseyin'in otobiyografik romanı olan ve görme engelli bir çocuğun eğitim hayatını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Duha'l-İslam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el-Eyyam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Fî'ş-Şi'ri'l-Cahili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el-Adab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romanında 'bilinç akışı' tekniğini ustalıkla kullanan ve 'el-Mevsimü's-Sifr ile'l-Şimal' (Kuzeye Göç Mevsimi)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Gassan Kanafani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Tayyib Salih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el-Koni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'el-Muallakat' şairleri arasında yer alan ve 'Muallakası'nda adaletten ve barıştan bahseden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Tarafe bin el-Abd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Amr bin Külsüm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Züheyr bin Ebi Sülma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Haris bin Hillize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edebiyatındaki 'Robinson Crusoe' ile kıyaslanan, felsefi bir roman olan 'Hayy bin Yakzan'ın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Tufeyl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Bace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şiirinde 'Mahcer' (Göçmen) edebiyatı temsilcilerinden olan ve 'el-Arvahü'l-Mütamarride' (Asi Ruhlar) eserini yazan edebiyatçı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Mihail Nuayme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 Ebu Madi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Emine es-Said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hiciv türünün en önemli temsilcilerinden biri olan ve 'Nakaid' (Karşılıklı Hicivler) geleneğini başlatan şair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Hassan bin Sabit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Ferezdak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