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Hertzsprung-Russell diyagramındaki konumu, temel olarak hangi iki fiziksel parametreye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yaşı ve merkezindeki füzyon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yüzey sıcaklığı ve ışıma gücü (luminosity)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yarıçapı ve galaktik dönme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toplam kütlesi ve kimyasal bileşimi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kütle-ışıma gücü (Mass-Luminosity) ilişkisi anakol yıldızları için nasıl formüle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M^0.5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M^3.5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Anakol yıldızlarının 'dönüş noktası' (turn-off point) bir yıldız kümesi için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merkezindeki karadeliklerin kütle çekim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galaksi etrafındaki yörüngesinin en uzak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toplam metal içeriğinin (metallicity) ölçümü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yaşını belirleyen, anakoldan ayrılan en parlak yıldızlar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Asimptotik Dev Kolu (AGB) yıldızlarının iç yapısı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hidrojen yakan bir çekirdek ve geniş bir atmosfer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Merkezde demir füzyonu yapan nötronize olmuş bir 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helyum füzyonu ile enerji üreten küçük ve yoğun bir 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Dejenere karbon-oksijen çekirdek etrafında helyum ve hidrojen yakan kabuklar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Galaktik dönme eğrilerindeki anomaliyi açıklamak için öne sürülen 'Karanlık Madde' hipotezinde, parçacıkların baryonik maddeyle etkileşimi hangi kuvvetle sınırlıdır?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ve güçlü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elektromanyetik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temel kuvvetin tamamı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kütleçekimi ve zayıf nükleer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hızının zamanla artmasını sağlayan 'Karanlık Enerji'nin, standart kozmolojik modeldeki (ΛCDM) matematiksel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Kozmolojik sabit (Lambda)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Curvature (Eğrilik) parametresi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gelecekteki olası sonlarından biri olan 'Büyük Yırtılma' (Big Rip), hangi parametrenin -1'den küçük olması durumunda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yoğunluk oranı (Omega)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 durum denklemi parametresi (w)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ışınımı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 adaylarından biri olan WIMP'lerin (Zayıf Etkileşimli Büyük Kütleli Parçacıklar) termal üretimi hangi mekanizma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Baryogenez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Freeze-out (donma) mekanizması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Hawking radyasyonu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tünelleme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genişlemesini gözlemlemek için kullanılan 'Standart Mumlar' olarak bilinen Tip Ia süpernovaların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genç galaksilerde bulunmaları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aynı merkezkaç kuvvetine sahip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Çandrasekhar limitini aşan beyaz cücelerin patlamasıyla sabit bir mutlak parlaklık üretmeleri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mesafeye göre değiştiğini kanıtlamaları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maddenin evrendeki dağılımını haritalamak için kullanılan en etkili gözlemsel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dalgası interferometrisi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 (Gravitational lensing)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kayması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X-ışını spektroskopisi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'düz' (flat) olduğu varsayımı, hangi kozmolojik gözlemle büyük oranda desteklenmektedir?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(CMB) ışınımının anizotropi spektrumu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birbirlerinden uzaklaşma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halelerinin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salınımı deneyleri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Anakol (main sequence) üzerinde bulunan yıldızların enerji üretim mekanizması genel olarak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Helyumun karbona dönüşmesi (üçlü alfa süreci)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CNO döngüsü ve proton-proton zinciri ile hidrojen füzyonu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dejenerasyon basıncı kaynaklı termal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büzülme ile açığa çıkan potansiyel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enerjinin evrendeki enerji yoğunluğu, evren genişledikçe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Hacimle ters orantılı olarak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 etkisiyle karesel olarak düşer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 genişlese de sabit kalır (vakum enerjisi varsayımı)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yoğunluğu ile birlikte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 (Modifiye Newton Dinamiği) teorisinin, karanlık maddeye alternatif olarak sunduğu temel iddia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genişlemesinin bir illüzyon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aslında kara deliklerden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enerjinin bir negatif basınç alanı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düşük ivmeli sistemlerde kütleçekim yasalarının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geleceğine dair 'Big Crunch' (Büyük Çöküş) senaryosunun gerçekleşmesi için evrendeki toplam madde yoğunluğunun hangi değeri aşması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 yoğunluğunun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yoğunluk değerinin (Omega &gt; 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noktası enerjisinin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yoğunluğunun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Aksiyonlar (Axions), karanlık madde adayı olarak hangi temel fizik problemini çözmek için başlangıçta önerilmiştir?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Parçacıkların kütlesiz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spin değerleri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CP simetrisinin güçlü etkileşimlerde korunumu (Strong CP problem)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kütleçekimi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 tanımlayan Hubble parametresi (H), zamanın bir fonksiyonu olarak hangi birimle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kg/m³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Mpc/s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Joule/m³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km/s/Mpc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rüzgarının süpersonik hıza ulaştığı ve güneş koronasından dışa doğru genişlediği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Parker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Nokta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Heliosferik Akım Sayfası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Alfvén Yüzeyi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flaşları (flares) sırasında salınan yüksek enerjili parçacıkların ivmelenmesinde temel mekanizma olarak kabul edilen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Radyatif soğuma mekanizması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yeniden bağlanma (magnetic reconnection)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Konvektif türbülans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füzyon dengesizliği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manyetosferinde, güneş rüzgarının dinamik basıncı ile yerin manyetik alanının dengelendiği dış sınıra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lobu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Plazmapoz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Manyetopoz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 Shock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11 yıllık döngüsünün temel kaynağı olarak kabul edilen, diferansiyel rotasyon ve konveksiyonun etkileşimiyle oluşan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Dinamolu (Dynamo)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osilasyon modülasyonu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Radyatif zon sızıntısı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tünelleme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rüzgarının hızının ani bir şekilde arttığı ve manyetik alanın kutuplanmasının değiştiği güneş rüzgarı akımları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Fotoküre patlamaları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Coronal Hole High-Speed Streams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Magnetosferik plazma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İyonosferik yansıma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 diyagramında 'Spektral Sınıf' ile 'Yüzey Sıcaklığı' arasındaki ilişki dikkate alındığında, en sıcak yıldızlar hangi harf sınıfındadır?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sınıfı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Manyetik fırtınaların şiddetini ölçmek için kullanılan ve ekvatoral halka akımındaki değişimleri temsil eden endeks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F10.7 Akı Endeksi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Endeksi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Dst Endeksi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 Endeksi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flaşlarından yayılan X-ışınlarının iyonosfer üzerindeki ani etkisi sonucu gerçekleşen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Termosferik çöküş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 İyonosferik Bozulma (SID)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Allen kuşaklarının genişlemesi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Auroral alt 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koronal kütle atımlarının (CME) Dünya'ya ulaştığında oluşturduğu şok dalgasının arkasındaki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Sheath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akımı (Tail current)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Magnetosheath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 plazmasının manyetik alan çizgileri boyunca kutup bölgelerine huni gibi aktığı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hunisi (Polar cusp)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tabakası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kuyruk (Magnetotail)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atmosferinde sıcaklığın fotoküreden korona yönüne doğru aniden artmasına neden olan temel olgu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salınımı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yerçekimi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Nanoflare (mikro-flaş) ısınması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rüzgarındaki donmuş manyetik alan kavramını tanımlayan ve plazmanın iletkenliğini ifade eden fiziksel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İndüksiyonu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Lenz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Prensibi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Alfvén'in Dondurulmuş Akı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manyetik alanının güneş rüzgarı tarafından arkaya doğru sürüklenerek oluşturduğu uzatılmış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 Shock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Kuyruk (Magnetotail)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Magnetosheath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Plazmapause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evrimi sırasında anakoldan ayrılıp 'Kırmızı Dev' koluna geçiş yapmasının temel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kütlesinin dış katmanlardan hızla uzaya saçılması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manyetik alanının aniden çökmesi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Merkezindeki hidrojenin tükenmesi ve çekirdeğin büzülerek ısınması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Merkezindeki helyumun tamamen karbona dönüşmesi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Beyaz cücelerin HR diyagramındaki konumu ve onları destekleyen fiziksel basınç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sol alt köşesi; elektron dejenerasyon basıncı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merkez hattı; termal gaz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en üstü; nötron dejenerasyon basıncı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sağ üst köşesi; radyasyon basıncı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 evriminde 'Hayashi Çizgisi'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 patlaması sonrası oluşan şok dalgası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hidrostatik dengeye ulaşmadan önceki evrimsel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anakola giriş yaparken geçtiği kararsızlık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devlerin maksimum ışıma gücüne ulaştığı 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benzeri kütleye sahip yıldızların, helyum yakmaya başladıktan sonra HR diyagramında hareket ettikleri yatay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 Şeridi (Instability Strip)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Asimptotik Dev Kolu (AGB)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Kol (Horizontal Branch)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 Kolu (Giant Branch)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Sefe Değişenleri (Cepheid variables) HR diyagramındaki hangi özel bölgede yer alırlar?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 Şeridi (Instability Strip)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kolun en soğuk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Anakolun üst kısmı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Chandrasekhar limiti nedir ve hangi gök cismi için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Yıldızlararası bulutların çökmesi için gereken minimum kütle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cücelerin sahip olabileceği maksimum kütle sınırı (yaklaşık 1.4 Güneş kütlesi)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yıldızlarının karadeliğe dönüşmeden önceki kütle sınırı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anakolda kalma süresinin kütleye bağlı üst sınırı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