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yıldızın Hertzsprung-Russell diyagramındaki konumu, temel olarak hangi iki fiziksel parametreye bağlıdır?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Yıldızın yaşı ve merkezindeki füzyon hızı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Yıldızın yüzey sıcaklığı ve ışıma gücü (luminosity)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Yıldızın yarıçapı ve galaktik dönme hızı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Yıldızın toplam kütlesi ve kimyasal bileşimi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Anakol (main sequence) üzerinde bulunan yıldızların enerji üretim mekanizması genel olarak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Helyumun karbona dönüşmesi (üçlü alfa süreci)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CNO döngüsü ve proton-proton zinciri ile hidrojen füzyonu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Elektron dejenerasyon basıncı kaynaklı termal enerji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Kütleçekimsel büzülme ile açığa çıkan potansiyel enerji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HR diyagramında 'Spektral Sınıf' ile 'Yüzey Sıcaklığı' arasındaki ilişki dikkate alındığında, en sıcak yıldızlar hangi harf sınıfındadır?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 sınıfı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 sınıfı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 sınıfı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 sınıfı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yıldızın evrimi sırasında anakoldan ayrılıp 'Kırmızı Dev' koluna geçiş yapmasının temel fiziksel nedeni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Yıldızın kütlesinin dış katmanlardan hızla uzaya saçılması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Yıldızın manyetik alanının aniden çökmesi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Merkezindeki hidrojenin tükenmesi ve çekirdeğin büzülerek ısınması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Merkezindeki helyumun tamamen karbona dönüşmesi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Beyaz cücelerin HR diyagramındaki konumu ve onları destekleyen fiziksel basınç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Diyagramın sol alt köşesi; elektron dejenerasyon basıncı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Diyagramın merkez hattı; termal gaz basıncı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Diyagramın en üstü; nötron dejenerasyon basıncı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Diyagramın sağ üst köşesi; radyasyon basıncı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Yıldız evriminde 'Hayashi Çizgisi'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Süpernova patlaması sonrası oluşan şok dalgası sınırı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Yıldızın hidrostatik dengeye ulaşmadan önceki evrimsel izi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yıldızın anakola giriş yaparken geçtiği kararsızlık bölgesi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 devlerin maksimum ışıma gücüne ulaştığı sınır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 benzeri kütleye sahip yıldızların, helyum yakmaya başladıktan sonra HR diyagramında hareket ettikleri yatay bölgeye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Kararsızlık Şeridi (Instability Strip)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Asimptotik Dev Kolu (AGB)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Yatay Kol (Horizontal Branch)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Devler Kolu (Giant Branch)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Sefe Değişenleri (Cepheid variables) HR diyagramındaki hangi özel bölgede yer alırlar?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Beyaz cüce dizisi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Kararsızlık Şeridi (Instability Strip)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Yatay kolun en soğuk noktası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Anakolun üst kısmı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Chandrasekhar limiti nedir ve hangi gök cismi için geçerlidir?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Yıldızlararası bulutların çökmesi için gereken minimum kütle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Beyaz cücelerin sahip olabileceği maksimum kütle sınırı (yaklaşık 1.4 Güneş kütlesi)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Nötron yıldızlarının karadeliğe dönüşmeden önceki kütle sınırı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yıldızın anakolda kalma süresinin kütleye bağlı üst sınırı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Yıldızların kütle-ışıma gücü (Mass-Luminosity) ilişkisi anakol yıldızları için nasıl formüle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 ∝ M^0.5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 ∝ M^-1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 ∝ M^3.5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 ∝ M^2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Anakol yıldızlarının 'dönüş noktası' (turn-off point) bir yıldız kümesi için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Kümenin merkezindeki karadeliklerin kütle çekim etkisi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Kümenin galaksi etrafındaki yörüngesinin en uzak noktası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Kümenin toplam metal içeriğinin (metallicity) ölçümü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Kümenin yaşını belirleyen, anakoldan ayrılan en parlak yıldızlar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Asimptotik Dev Kolu (AGB) yıldızlarının iç yapısı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Tamamen hidrojen yakan bir çekirdek ve geniş bir atmosfer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Merkezde demir füzyonu yapan nötronize olmuş bir çekirdek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helyum füzyonu ile enerji üreten küçük ve yoğun bir çekirdek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Dejenere karbon-oksijen çekirdek etrafında helyum ve hidrojen yakan kabuklar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Galaktik dönme eğrilerindeki anomaliyi açıklamak için öne sürülen 'Karanlık Madde' hipotezinde, parçacıkların baryonik maddeyle etkileşimi hangi kuvvetle sınırlıdır?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Elektromanyetik ve güçlü nükleer kuvvet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elektromanyetik kuvvet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Dört temel kuvvetin tamamı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Sadece kütleçekimi ve zayıf nükleer kuvvet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Evrenin genişleme hızının zamanla artmasını sağlayan 'Karanlık Enerji'nin, standart kozmolojik modeldeki (ΛCDM) matematiksel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Karanlık madde yoğunluğu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Kozmolojik sabit (Lambda)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Curvature (Eğrilik) parametresi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Radyasyon yoğunluğu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Evrenin gelecekteki olası sonlarından biri olan 'Büyük Yırtılma' (Big Rip), hangi parametrenin -1'den küçük olması durumunda gerçekleşir?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Kritik yoğunluk oranı (Omega)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Hubble sabiti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Karanlık enerji durum denklemi parametresi (w)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Kozmik mikrodalga arka plan ışınımı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Karanlık madde adaylarından biri olan WIMP'lerin (Zayıf Etkileşimli Büyük Kütleli Parçacıklar) termal üretimi hangi mekanizma ile açıklanır?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Baryogenez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Freeze-out (donma) mekanizması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Hawking radyasyonu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Kuantum tünelleme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Evrenin genişlemesini gözlemlemek için kullanılan 'Standart Mumlar' olarak bilinen Tip Ia süpernovaların temel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çok genç galaksilerde bulunmaları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zaman aynı merkezkaç kuvvetine sahip olmaları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Çandrasekhar limitini aşan beyaz cücelerin patlamasıyla sabit bir mutlak parlaklık üretmeleri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hızının mesafeye göre değiştiğini kanıtlamaları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Karanlık maddenin evrendeki dağılımını haritalamak için kullanılan en etkili gözlemsel yöntem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Radyo dalgası interferometrisi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Kütleçekimsel merceklenme (Gravitational lensing)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Doppler kayması analizi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X-ışını spektroskopisi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Evrenin 'düz' (flat) olduğu varsayımı, hangi kozmolojik gözlemle büyük oranda desteklenmektedir?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Kozmik Mikrodalga Arka Plan (CMB) ışınımının anizotropi spektrumu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Galaksilerin birbirlerinden uzaklaşma hızı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Karanlık madde halelerinin yoğunluğu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Nötrino salınımı deneyleri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Karanlık enerjinin evrendeki enerji yoğunluğu, evren genişledikçe nasıl değişir?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Hacimle ters orantılı olarak artar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Kütleçekim etkisiyle karesel olarak düşer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Evren genişlese de sabit kalır (vakum enerjisi varsayımı)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Madde yoğunluğu ile birlikte azalır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MOND (Modifiye Newton Dinamiği) teorisinin, karanlık maddeye alternatif olarak sunduğu temel iddia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Evrenin genişlemesinin bir illüzyon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Karanlık maddenin aslında kara deliklerden oluşması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Karanlık enerjinin bir negatif basınç alanı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Çok düşük ivmeli sistemlerde kütleçekim yasalarının değişmesi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Evrenin geleceğine dair 'Big Crunch' (Büyük Çöküş) senaryosunun gerçekleşmesi için evrendeki toplam madde yoğunluğunun hangi değeri aşması gerekir?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Karanlık enerji yoğunluğunun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Kritik yoğunluk değerinin (Omega &gt; 1)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Sıfır noktası enerjisinin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Planck yoğunluğunun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Aksiyonlar (Axions), karanlık madde adayı olarak hangi temel fizik problemini çözmek için başlangıçta önerilmiştir?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Parçacıkların kütlesiz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Elektronların spin değerleri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CP simetrisinin güçlü etkileşimlerde korunumu (Strong CP problem)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Kuantum kütleçekimi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Evrenin genişleme hızını tanımlayan Hubble parametresi (H), zamanın bir fonksiyonu olarak hangi birimle ifade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kg/m³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Mpc/s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Joule/m³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km/s/Mpc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 rüzgarının süpersonik hıza ulaştığı ve güneş koronasından dışa doğru genişlediği bölgeye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Parker Sınırı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Kritik Nokta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Heliosferik Akım Sayfası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Alfvén Yüzeyi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 flaşları (flares) sırasında salınan yüksek enerjili parçacıkların ivmelenmesinde temel mekanizma olarak kabul edilen süreç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Radyatif soğuma mekanizması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Manyetik yeniden bağlanma (magnetic reconnection)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Konvektif türbülans baskısı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Termal füzyon dengesizliği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Dünya'nın manyetosferinde, güneş rüzgarının dinamik basıncı ile yerin manyetik alanının dengelendiği dış sınıra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Kuyruk lobu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Plazmapoz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Manyetopoz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Bow Shock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Güneş'in 11 yıllık döngüsünün temel kaynağı olarak kabul edilen, diferansiyel rotasyon ve konveksiyonun etkileşimiyle oluşan mekanizma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Dinamolu (Dynamo) süreç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Plazma osilasyon modülasyonu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Radyatif zon sızıntısı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Kuantum tünelleme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 rüzgarının hızının ani bir şekilde arttığı ve manyetik alanın kutuplanmasının değiştiği güneş rüzgarı akımları nasıl tanımlanır?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Fotoküre patlamaları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Coronal Hole High-Speed Streams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Magnetosferik plazma akışı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İyonosferik yansıma dalgaları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Manyetik fırtınaların şiddetini ölçmek için kullanılan ve ekvatoral halka akımındaki değişimleri temsil eden endeks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F10.7 Akı Endeksi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Kp Endeksi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Dst Endeksi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AE Endeksi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 flaşlarından yayılan X-ışınlarının iyonosfer üzerindeki ani etkisi sonucu gerçekleşen olay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Termosferik çöküş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Ani İyonosferik Bozulma (SID)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Van Allen kuşaklarının genişlemesi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Auroral alt fırtına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 koronal kütle atımlarının (CME) Dünya'ya ulaştığında oluşturduğu şok dalgasının arkasındaki bölgeye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Sheath bölgesi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Kuyruk akımı (Tail current)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Magnetosheath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Plazmasfer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 rüzgarı plazmasının manyetik alan çizgileri boyunca kutup bölgelerine huni gibi aktığı bölgeye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Kutup hunisi (Polar cusp)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Plazma tabakası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Radyasyon kuşağı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Manyetik kuyruk (Magnetotail)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Güneş'in atmosferinde sıcaklığın fotoküreden korona yönüne doğru aniden artmasına neden olan temel olgu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Nötrino salınımı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Yüzey yerçekimi dalgaları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Kütleçekimsel çökme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Nanoflare (mikro-flaş) ısınması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 rüzgarındaki donmuş manyetik alan kavramını tanımlayan ve plazmanın iletkenliğini ifade eden fiziksel prensip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Faraday İndüksiyonu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Lenz Yasası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Bernoulli Prensibi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Alfvén'in Dondurulmuş Akı Teoremi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Dünya'nın manyetik alanının güneş rüzgarı tarafından arkaya doğru sürüklenerek oluşturduğu uzatılmış yapıya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Bow Shock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Manyetik Kuyruk (Magnetotail)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Magnetosheath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Plazmapause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