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İnternetteki diğer kişi ya da programların saldırısından koruyan programlar?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Antimalware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Protector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Firewall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Öğrencilerin notlarını yazıp ortalama, sıralama vb. hesaplamalar yapabileceğiniz program?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Excel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Powerpoint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Skype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F genellikle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Metinde arama yapmaya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Metne odaklanmaya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Sürpriz yumurta çıkmasına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Programı kapatmaya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içindeki alan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Rakam yazar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 punto büyüklüğünü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 sayısını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 giriş sayısını değiştirir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Belgenin dikey ya da yatay olmasını soldan kaçıncı ikon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Belgenin kenar boşluk ayarı soldan kaçıncı ikondan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sunuyu başlatmaya yarayan ikon soldan kaçıncıdır?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Dinleyici notları çıktısı nasıl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Oluştur / Dinleyici notları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Dosya kaydet / Dinleyici notları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Menü: Yazdır / Dinleyici notları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Menü: Tasarım / Dinleyici notları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 içindeki bölüm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yukarı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aşağı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Madde imi oluşturur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Sekerek yazar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 Türkiye'de TÜBİTAK tarafından geliştirilen bir Linux işletim sistemi?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 Mint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Ubuntu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 Pardus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Excel'de hücrenin içindeyken formül girişi yapmak için hangi karaktere basılır?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#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{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C neyin kısa yoludur?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Kopyala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Hepsini seç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 Word'de kaydedilen dosya uzantısı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.excel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.ppt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kaydedilen dosyanın uzantısı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.pptx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.pdf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 dosyaları biçiminde anlatımların olduğu bilgi kaynağı?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Podcast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Wordde oluşturulmuş belgeyi PDF yapmak için hangi menüyü kullanabiliriz?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 Dışarı aktar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S genelde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Kaydetmeye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sormaya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 Yapıştırmaya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"veya" operatörüdür?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&amp;&amp;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||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yazıyı kesmeye yarayan kısa yol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CTRL + 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bilgisayar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 bilgisayarlar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Raspberry 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Laptop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Kouju MX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bilgisayarın içindeki parçalardan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monitör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CRT Monitör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LCD Monitör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BLUE Monitör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LED Monitör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"eşitliği" kontrol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!=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&lt;=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==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||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CountOS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RAM, işlemci ve ekran kartı gibi parçaların yer aldığı birim?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ekran görüntüsü almaya yarayan tuş?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Caps Lock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Shift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Insert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Print Scr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yazıcı türü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Nokta vuruşlu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Mürekkep püskürtmeli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Lazer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Düzleştirmeli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hesaplama türü süreçlerin oluştuğu birim?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Ctrl + Y neyin kısa yoludur?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İleri 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Sayfayı ortala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Sayfayı yenile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bilgisayarı belirtiniz?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Casper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Raspberry 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IBM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Ansiklopedik tarzda bilgileri organize eden internet yapısı?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Resimdeki hayvan hangi işletim sisteminin simgesidir?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"Ücretsiz iPhone kazandınız" biçiminde eposta genelde ne tür bir saldırıdır?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Oltalama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Sahtekarlık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 bir dilekçeyi hangi programda yazarsınız?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MS Word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Powerpoint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Excel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Youtube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 sıkıştırmak için aşağıdakilerden hangisini kullanamayız?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WinZip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7-Zip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WinRAR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Zipply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 Word'de resimdeki K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alta atar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Metni kalın yazdırır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italik Yazdırır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kırmızı yazdırır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yeni slaytı hangi kısayol ile eklersiniz?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 + 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CTRL + 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Soldan kaçıncı sıradaki seçilen metni ortalar?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Powerpointte sunuyu başlatmaya yarayan tuş?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CTRL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SHIFT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dairenin içindeki simge ne iş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rengini değiştirir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çizgi rengini değiştirir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Metin arka plan rengini değiştirir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beyaz yapar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