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hücrelerde RNA Polimeraz II tarafından sentezlenen transkriptlerin 5' ucuna eklenen 'cap' yapısının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mRNA'nın nükleazlardan korunması ve translasyonun başlatılması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polimerazın bağlanma bölgesini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birleştirilme sürecini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çekirdek dışına çıkışını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 sırasında ribozomun A (aminoasil) bölgesine gelen yeni tRNA molekülünün antikodonu ile mRNA kodonu arasındaki etkileşim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Nükleolus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ribozomal alt birimde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Polisom kompleksinde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ribozomal alt birimde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Wobble hipotezi, genetik kodun hangi özelliği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Kodon-antikodon eşleşmesindeki 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proteinlerin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ekzondan ayrılması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çift sarmal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Transkripsiyon sırasında DNA'nın kalıp (template) olmayan ipliğine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iplik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Kodlayan (sens) iplik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Antisens iplik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Bakterilerde antibiyotik direncine yol açan 'efflux pompaları' temel olarak hangi mekanizma ile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 sentezini inhibe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Plazmid replikasyonunu durdurarak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Ribozomlara bağlanmayı engelleyerek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Antibiyotiği hücre dışına aktif taşıma ile 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Beta-laktamaz enzimleri antibiyotik direncinde hangi yapıya doğrudan saldırır?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30S ribozomal alt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Folik asit sentez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Beta-laktam halkası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giraz enzimi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Gram-negatif bakterilerde dış membran geçirgenliğinin azalması, en çok hangi antibiyotik sınıfına karşı direnç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Makrolidler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Karbapenemler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Rifampisinler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Glikopeptidler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yatay gen transferi ile antibiyotik direnci kazanmasında en yaygın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Fimbria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MRSA (Metisiline Dirençli Staphylococcus aureus) suşlarında görülen temel direnç mekanizması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Tetrasiklinin hücreye girişinin engellenmesi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kapsül kalınlığının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PBP2a modifikasyonu ile hücre duvarı sentezinin devamı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girazın mutasyona uğrayarak inhibe olmaması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Transpozonlar aracılığıyla direnç genlerinin bir bakteriden diğerine aktarılması süreci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Konjugasyon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Transpozisyon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Transformasyon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Transdüksiyon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Vancomycin dirençli Enterococcus (VRE) suşlarında, ilacın hedefi olan hücre duvarı öncülündeki hangi amino asit değişikliği direnç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D-Glu yerine L-Glu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L-Lys yerine L-Arg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D-Ala-D-Ala yerine D-Ala-D-Laktat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D-Ala yerine L-Ala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Prokaryotik transkripsiyonda, RNA polimerazın promotör bölgesini tanımasını sağlayan özgül protein faktörü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Sigma faktörü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 bağlayıcı 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Rho faktörü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Elongasyon faktörü 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Florokinolonlar bakteride hangi enzimi hedef alarak DNA replikasyonunu durdurur?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giraz ve Topoizomeraz 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Bakterilerin 'persister' hücreler oluşturarak antibiyotiklere karşı fenotipik tolerans geliştirmesinin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metabolik olarak inaktif veya yavaş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duvarında çok katmanlı peptidoglikan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hedef proteinlerini eksprese etmeyi bırakmaları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Antibiyotiği parçalayan enzimleri dış ortama salgılamaları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Aminoglikozidlerin bakteriyel ribozoma bağlanmasını engelleyen direnç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proteinlerin metilasyonu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Porin kanallarının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içi pH değerinin düşürülmesi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 modifiye eden enzimlerin (asetilasyon, fosforilasyon)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Bakteriyel biyofilm tabakası antibiyotik direncine nasıl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plazmidlerin parçalanmasını sağlayarak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seviyesini artırarak antibiyotik aktivitesini yok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konjugasyon hızını azaltarak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Antibiyotiğin hücrelere penetrasyonunu fiziksel olarak engelleyerek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Sulfonamidler ve trimetoprim kombinasyonu bakterilerde hangi yolu bloke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Folik asit biyosentez 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 sentezi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Presinaptik terminalde aksiyon potansiyelinin ulaşmasıyla kalsiyum kanallarının açılması, vezikül füzyonu için hangi protein kompleksinin (SNARE) tetiklenmesini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Clathrin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Synaptotagmin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potansiyelizasyon (LTP) sürecinde, postsinaptik membranda AMPA reseptörlerinin yoğunluğunun artmasından sorumlu olan temel kinaz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Kinaz 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CaMKII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MAP Kinaz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Kinaz 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GABA-A reseptörleri üzerinden sinaptik inhibisyonu sağlayan mekanizma temel olarak hangi iyonun hücre içine geçişine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Klorür (Cl-)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(Na+)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(Ca2+)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(K+)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Beyindeki 'ödül sistemi' içerisinde dopaminerjik nöronların en yoğun bulunduğu ve projeksiyon yaptığı ana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 - Hipokampus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 - Serebellum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 - Medulla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Substantia Nigra - Striatum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Nörotransmitterlerin sinaptik aralıktan geri alımını (reuptake) engelleyen ilaçlar (örneğin SSRI'lar) hangi yapısal proteinleri hedef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İyonotropik reseptör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Membran taşıyıcı proteinler (transporterlar)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G-protein kenetli reseptörler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Voltaj kapılı kalsiyum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 sırasında peptidil transferaz aktivitesi hangi moleküler yapı tarafından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üzerindeki Shine-Dalgarno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Aminoasil-tRNA sentetaz enzimi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ribozomal alt birimdeki 23S 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Başlatıcı tRNA (fMet-tRNA)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Aksonal transportta, hücre gövdesinden sinaptik uca doğru (anterograd) gerçekleşen taşımada görev alan temel motor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Miyozin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Glutamatın postsinaptik membranda NMDA reseptörlerini aktive edebilmesi için öncelikle hangi iyon bloğunun kalkması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Klorür (Cl-)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 (Zn2+)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(K+)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 (Mg2+)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Miyelin kılıfın kesintiye uğradığı 'Ranvier boğumlarında' aksiyon potansiyelinin hızlanmasını sağlayan temel kanal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 sızıntı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ATPaz pompaları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Ligand kapılı sodyum kanalları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Voltaj kapılı sodyum kanalları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Uyku-uyanıklık döngüsünün düzenlenmesinde ana merkez olan suprakiazmatik çekirdek (SCN) beynin hangi bölgesinde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Tegmentum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Asetilkolinin sinaptik aralıkta yıkımından sorumlu olan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Katekol-O-metiltransferaz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Tirozin hidroksilaz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Monoamin oksidaz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Asetilkolinesteraz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Kan-beyin bariyerinin oluşumunda temel rol oynayan ve nöronlara destek sağlayan glial hücre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Mikroglialar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Astrositler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Oligodendrositler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Ependimal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beyninde nöral kök hücre proliferasyonunun yetişkinlikte de devam ettiği bilinen iki ana bölge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 ve Frontal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Serebellar korteks ve Pons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Subventriküler zon ve Hipokampus (Girus dentatus)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 ve 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Kladistik analizlerde, ortak bir atadan gelen ve o atanın tüm torunlarını içeren gruplara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Polifiletik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Parafiletik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Homoplasik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Monofiletik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Türleşme sürecinde coğrafi bir bariyer olmaksızın, popülasyonların farklı nişleri kullanmasıyla meydana gelen türleşme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Parapatrik türleşme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Allopatrik türleşme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Sempatrik türleşme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Peripatrik türleşme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Moleküler saat hipotezine göre, iki soy hattı arasındaki genetik uzaklık ile ilgili temel varsayım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seçilimin moleküler düzeyde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sürüklenmenin mutasyonu baskılaması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akışının mutasyon hızını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 oranlarının zaman içinde sabit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Ökaryotlarda transkripsiyon sonrası gerçekleşen 'splicing' (ekleme) işleminde, intronların uzaklaştırılmasını sağlayan kompleks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Spliceozom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Peroksizom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Homolog karakterlerin evrimsel olarak birbirinden bağımsız geliştiği ancak benzer işlevler kazandığı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Adaptif radyasyon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Divergent (ıraksak) evrim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Konvergent (yakınsak)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Translasyonun sonlanma aşamasında (termination), 'stop' kodonlarını tanıyan ve polipeptit zincirinin serbest kalmasını sağlayan moleküller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Sinyal tanıma partikülleri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Terminatör tRNA'lar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Şaperon proteinleri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Release faktörleri (RF)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Triptofan operonunda, triptofan seviyesi yüksek olduğunda transkripsiyonun durdurulması mekanizmasına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Atenüasyon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Splicing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İndüksiyon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kodun 'dejenere'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Birden fazla kodonun aynı amino asidi kodlayabilmesi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Transkripsiyonun tersine çevrilebilmesi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mutasyona karşı dayanıksız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kodonun birden fazla amino asidi kodlaması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Aminoasil-tRNA sentetaz enziminin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replikasyonunda hata düzeltmek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amino asidin uygun tRNA'ya yüklenmesi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tRNA'nın ribozomdan ayrılmasını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mRNA'yı ribozoma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mRNA'nın 3' ucuna eklenen poli-A kuyruğunun (poly-A tail)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Transkripsiyonun hızını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histon proteinlerine sarılmasını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stabilitesini artırmak ve nükleer dışa aktarımı kolaylaştırmak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mRNA'ya ilk tutunma noktasını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