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protein sentezinin gerçekleştiği organel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replikasyonunda 'yarı korunumlu' (semiconservative) model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DNA'nın korunmasını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DNA'nın bir eski bir yeni zincirden oluşmasını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Mutasyonlu DNA oluşmasını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tamamen yeni oluşmasını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seçilimin temel mekanizması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Güçlünün her zaman kazanması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her zaman iyi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kendi çabasıyla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Çevreye en uyumlu olanın hayatta kalıp üremesi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 hücresinde çekirdek (nükleus) bulunur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halindeyken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çekirdek zarı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bölünürken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 hangi tip beyaz kan hücresi tarafından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lenfositler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lenfositler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dizisindeki üçlü nükleotid gruplarına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Antikodon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Hücrenin ATP üretim merkezi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Peroksizom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Biyolojik sistemlerde 'homeostazi'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hasarı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dengenin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 neden 'zorunlu hücre içi paraziti' olarak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RNA taşıdıkları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mutasyona uğradıkları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metabolizmaları olmadığı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oldukları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Kromozomların uç kısımlarındaki, yaşlanmayla kısalan DNA dizilerine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Kinetokor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projesinin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ağırlığının bulunması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hastalıkların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DNA dizisinin büyük oranda çözülmesi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Proteinlerin yapısını belirleyen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boyutu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 asit dizilimi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Evrimsel olarak homolojik yapılar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Benzer çevreye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Rastlantısal benzerliği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Ortak bir atadan gelmeyi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zarından madde geçişinde ATP harcanmayan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Difüzyon (Pasif taşıma)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Ekzositoz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Bakteriyel genetik çeşitliliği artıran 'yatay gen transferi'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duvarının kalınlaşmasını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 direncinin yayılmasını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Bakterinin ölmesini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hücrelerde RNA Polimeraz II tarafından sentezlenen transkriptlerin 5' ucuna eklenen 'cap' yapısının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mRNA'nın nükleazlardan korunması ve translasyonun başlatılması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polimerazın bağlanma bölgesini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birleştirilme sürecini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Ribozomun çekirdek dışına çıkışını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Prokaryotik transkripsiyonda, RNA polimerazın promotör bölgesini tanımasını sağlayan özgül protein faktörü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Sigma faktörü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 bağlayıcı 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Rho faktörü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Elongasyon faktörü 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 sırasında peptidil transferaz aktivitesi hangi moleküler yapı tarafından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 üzerindeki Shine-Dalgarno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Aminoasil-tRNA sentetaz enzimi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ribozomal alt birimdeki 23S rRNA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Başlatıcı tRNA (fMet-tRNA)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Ökaryotlarda transkripsiyon sonrası gerçekleşen 'splicing' (ekleme) işleminde, intronların uzaklaştırılmasını sağlayan kompleks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Spliceozom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Peroksizom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Translasyonun sonlanma aşamasında (termination), 'stop' kodonlarını tanıyan ve polipeptit zincirinin serbest kalmasını sağlayan moleküller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Sinyal tanıma partikülleri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Terminatör tRNA'lar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Şaperon proteinleri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Release faktörleri (RF)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Triptofan operonunda, triptofan seviyesi yüksek olduğunda transkripsiyonun durdurulması mekanizmasına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Atenüasyon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Splicing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İndüksiyon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kodun 'dejenere'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Birden fazla kodonun aynı amino asidi kodlayabilmesi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Transkripsiyonun tersine çevrilebilmesi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mutasyona karşı dayanıksız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kodonun birden fazla amino asidi kodlaması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Aminoasil-tRNA sentetaz enziminin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replikasyonunda hata düzeltmek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amino asidin uygun tRNA'ya yüklenmesi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tRNA'nın ribozomdan ayrılmasını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mRNA'yı ribozoma taşımak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mRNA'nın 3' ucuna eklenen poli-A kuyruğunun (poly-A tail)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Transkripsiyonun hızını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histon proteinlerine sarılmasını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 stabilitesini artırmak ve nükleer dışa aktarımı kolaylaştırmak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Ribozomun mRNA'ya ilk tutunma noktasını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 sırasında ribozomun A (aminoasil) bölgesine gelen yeni tRNA molekülünün antikodonu ile mRNA kodonu arasındaki etkileşim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Nükleolus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ribozomal alt birimde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Polisom kompleksinde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ribozomal alt birimde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Wobble hipotezi, genetik kodun hangi özelliği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Kodon-antikodon eşleşmesindeki 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proteinlerin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ekzondan ayrılması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çift sarmal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Transkripsiyon sırasında DNA'nın kalıp (template) olmayan ipliğine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iplik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Kodlayan (sens) iplik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Antisens iplik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Bakterilerde antibiyotik direncine yol açan 'efflux pompaları' temel olarak hangi mekanizma ile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 sentezini inhibe ederek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Plazmid replikasyonunu durdurarak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Ribozomlara bağlanmayı engelleyerek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Antibiyotiği hücre dışına aktif taşıma ile 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Beta-laktamaz enzimleri antibiyotik direncinde hangi yapıya doğrudan saldırır?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30S ribozomal alt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Folik asit sentez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Beta-laktam halkası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giraz enzimi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Gram-negatif bakterilerde dış membran geçirgenliğinin azalması, en çok hangi antibiyotik sınıfına karşı direnç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Makrolidler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Karbapenemler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Rifampisinler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Glikopeptidler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yatay gen transferi ile antibiyotik direnci kazanmasında en yaygın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Fimbria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MRSA (Metisiline Dirençli Staphylococcus aureus) suşlarında görülen temel direnç mekanizması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Tetrasiklinin hücreye girişinin engellenmesi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kapsül kalınlığının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PBP2a modifikasyonu ile hücre duvarı sentezinin devamı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girazın mutasyona uğrayarak inhibe olmaması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Transpozonlar aracılığıyla direnç genlerinin bir bakteriden diğerine aktarılması süreci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Konjugasyon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Transpozisyon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Transformasyon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Transdüksiyon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Vancomycin dirençli Enterococcus (VRE) suşlarında, ilacın hedefi olan hücre duvarı öncülündeki hangi amino asit değişikliği direnç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D-Glu yerine L-Glu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L-Lys yerine L-Arg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D-Ala-D-Ala yerine D-Ala-D-Laktat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D-Ala yerine L-Ala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Florokinolonlar bakteride hangi enzimi hedef alarak DNA replikasyonunu durdurur?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giraz ve Topoizomeraz 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polimeraz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'persister' hücreler oluşturarak antibiyotiklere karşı fenotipik tolerans geliştirmesinin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metabolik olarak inaktif veya yavaş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duvarında çok katmanlı peptidoglikan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 hedef proteinlerini eksprese etmeyi bırakmaları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Antibiyotiği parçalayan enzimleri dış ortama salgılamaları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Aminoglikozidlerin bakteriyel ribozoma bağlanmasını engelleyen direnç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proteinlerin metilasyonu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Porin kanallarının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içi pH değerinin düşürülmesi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İlacı modifiye eden enzimlerin (asetilasyon, fosforilasyon)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Bakteriyel biyofilm tabakası antibiyotik direncine nasıl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plazmidlerin parçalanmasını sağlayarak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seviyesini artırarak antibiyotik aktivitesini yok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Bakterilerin konjugasyon hızını azaltarak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Antibiyotiğin hücrelere penetrasyonunu fiziksel olarak engelleyerek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Sulfonamidler ve trimetoprim kombinasyonu bakterilerde hangi yolu bloke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Folik asit biyosentez yolu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Presinaptik terminalde aksiyon potansiyelinin ulaşmasıyla kalsiyum kanallarının açılması, vezikül füzyonu için hangi protein kompleksinin (SNARE) tetiklenmesini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Clathrin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Synaptotagmin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