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CBS'de vektörel veri modelinde, bir alanı temsil eden kapalı poligonun topolojik olarak komşu alanlarla çakışmasını engellemek için kullanılan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Vectorization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Georeferencing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Raster Resampling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Planar Topology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Uzaktan algılamada, sensörün aynı noktayı tekrar görüntüleme süresine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Spektral Çözünürlük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Mekansal Çözünürlük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Temporal Çözünürlük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Radyometrik Çözünürlük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raster veri setinde her bir pikselin temsil ettiği gerçek dünya alanının boyutuna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Spektral bant sayısı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sıkıştırma oranı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Mekansal çözünürlük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Piksel derinliği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projeksiyon sistemlerinden hangisi, harita üzerindeki açıları koruyarak yerel şekilleri bozmadığı için navigasyon ve havacılıkta tercih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Mercator Projeksiyonu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Albers Eş Alanlı Projeksiyonu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Lambert Konik Projeksiyonu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Mollweide Projeksiyonu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Uzaktan algılamada kullanılan 'NDVI' (Normalize Edilmiş Fark Bitki Örtüsü İndeksi) hesaplanırken hangi iki spektral bant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Ultraviyole ve 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Termal Kızılötesi ve Kısa Dalga Kızılötesi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 ve Yakın Kızılötesi (NIR)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ve Yeşil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CBS analizlerinde, belirli bir noktanın etrafındaki belirli bir mesafeyi kapsayan bölgeyi oluşturma işlemine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Buffer (Tampon Bölge)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Overlay (Çakıştırma)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Reclassify (Yeniden Sınıflandırma)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Interpolation (Enterpolasyon)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Radar (SAR) gibi aktif uzaktan algılama sistemlerinin en temel avantajı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ışığına bağımlı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Atmosferik bulutluluktan etkilenmeden görüntü alabilmesi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Piksel boyutunun çok büyük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görünür ışık spektrumunda veri toplaması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CBS'de sayısal yükselti modeli (DEM) üzerinden eğim (slope) hesaplanırken temel alınan matematiksel yapı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Pikselin spektral değeri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Komşu hücreler arasındaki yükseklik değişimi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açısı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Korelasyon analizi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'LIDAR' sisteminin temel çalışma prensibidir?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Termal radyasyonu haritalamak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Pasif yansıtılan güneş ışığını ölçmek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Lazer darbelerinin hedefe gidip gelme süresini ölçmek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Yerçekimi ivmesini hesaplamak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Dünya'nın şeklinden kaynaklanan hataları düzeltmek ve yeryüzü koordinatlarını bir düzleme aktarmak için kullanılan matematiksel işleme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Kümeler analizi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Projeksiyon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Rasterizasyon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Vektörizasyon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CBS'de farklı katmanların (örneğin toprak tipi, eğim, arazi kullanımı) birleştirilerek uygunluk analizi yapılmasına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Network Analizi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Dinamik modelleme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Geostatistiksel analiz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Çok Kriterli Karar Analizi (MCDA)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Uzaktan algılamada bir sensörün ayırt edebileceği en küçük radyometrik değişim miktarı ile ilgili çözünürlük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Mekansal Çözünürlük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Temporal Çözünürlük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Spektral Çözünürlük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Radyometrik Çözünürlük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yerleşmenin 'megakent' olarak sınıflandırılabilmesi için Birleşmiş Milletler tarafından kabul edilen temel nüfus eşiği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 milyon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 milyon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 milyon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 milyon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Walter Christaller'in Merkez Yerler Kuramı'na göre, bir yerleşmenin sunduğu hizmetlerin kapsadığı en geniş alan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Hiyerarşik kademe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Etki alanı (menzil)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Eşik nüfus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Kentleşme oranı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Gelişmekte olan ülkelerde şehirlerin plansız büyümesi ve kırdan kente göçün yarattığı 'sahte kentleşme' (pseudo-urbanization) kavramını ilk tanımlayan coğrafyacı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Ernest Burgess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Louis Wirth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T.G. McGee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Patrick Geddes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Burgess'in 'Eş Merkezli Kuşaklar Modeli'ne göre, şehir merkezinin hemen dışındaki 'geçiş bölgesi' (zone of transition) hangi karakteristiğe sahiptir?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Lüks konutlar ve parklar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Üst gelir grubu banliyöleri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katlı ofis binaları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ve bozulmuş konut alanları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şehirler (Global Cities) kavramını ortaya atan ve bu şehirleri dünya ekonomisinin 'komuta merkezleri' olarak tanımlayan sosyal bilimci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Henri Lefebvre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Manuel Castells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David Harvey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Saskia Sassen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megakentlerden hangisi, 20. yüzyılın ortalarında 'metropoliten alan' sınırlarının aşılmasıyla oluşan 'megalopolis' tipine en iyi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Mumbai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Lagos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BosWash (Boston-Washington hattı)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Kahire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Şehirlerin çeperlerinde oluşan ve kendi başına bir merkez haline gelen, perakende ve ofis alanlarının yoğunlaştığı bölgelere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Soylulaştırma alanları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Edge Cities (Kenar Şehirler)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Gecekondu bölgeleri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İş Alanı (CBD)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Şehir merkezindeki eski ve köhne konut alanlarının, üst gelir grubu tarafından satın alınıp restore edilmesiyle oluşan sosyo-mekansal dönüşüm süreci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Soylulaştırma (Gentrification)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Suburbanizasyon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Desantralizasyon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Kentsel yayılma (Urban sprawl)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Latin Amerika şehir modellerinde, şehrin merkezinden dışarıya doğru uzanan ve genellikle üst gelir grubunun yaşadığı ana artere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Kuşak bölgesi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Spine (Omurga)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Disamenity zone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Periferi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Kentsel yayılmayı (urban sprawl) durdurmak ve şehir çevresindeki doğal alanları korumak amacıyla uygulanan planlama stratejisi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 Kuşak (Green Belt)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Dikey mimari teşviki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Merkezileşme stratejisi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şehir uygulamaları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Hoyt'un 'Sektör Modeli'ne göre, şehrin büyümesi temel olarak hangi faktör tarafından şekillendirilir?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Kamu binalarının konumu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Etnik grupların yerleşimi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Nüfusun eğitim düzeyi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Ulaşım hatları ve arazi kullanımı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Günümüz megakentlerinde karşılaşılan 'Kentsel Isı Adası' etkisinin temel sebebi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Şehirlerin deniz seviyesinde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 malzemelerinin ısıyı emme kapasitesi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 örtüsünün artması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Rüzgar hızının artması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 üzerindeki toplam su varlığının yaklaşık %97,5'i tuzlu su iken, tatlı su kaynaklarının en büyük kısmını hangisi oluşturur?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Nehirler ve göller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Buzullar ve buz örtüleri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altı suları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Atmosferik nem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Akviferlerin aşırı kullanımı sonucu yer altı su seviyesinin düşmesiyle meydana gelen ve yüzeyin çökmesine neden olan olguya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Subsidence (Zemin çökmesi)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Erozyon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İntrüzyon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Tuzlanma (Salinizasyon)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bölgedeki su stresini ölçmek için kullanılan 'Falkenmark Göstergesi' temel olarak neyi baz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sektörünün su tüketim oranını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Yıllık yağış miktarını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Barajlardaki doluluk oranını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 başına düşen yıllık yenilenebilir su miktarını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Sanal su (virtual water) kavramı bağlamında, bir ürünün üretim sürecinde kullanılan toplam su miktarına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Gri su kapasitesi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ayak izi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 su tüketimi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Hidrolojik döngü payı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Kıyı bölgelerindeki aşırı yer altı suyu çekiminin, deniz suyunun tatlı su akiferlerine sızmasına neden olması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Termohalin dolaşım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Ötrofikasyon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Sedimantasyon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suyu intrüzyonu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göllerden hangisi, yanlış sulama politikaları ve nehir sularının aşırı kullanımı sonucu neredeyse tamamen kurumuş olan 'hidrolojik felaket'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Victoria Gölü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Aral Gölü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Titicaca Gölü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Baykal Gölü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Su kirliliği türleri arasında yer alan 'Gri Su' tanımı aşağıdakilerden hangisini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Endüstriyel atık sular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Banyo, lavabo ve çamaşır makinesinden gelen az kirli evsel atık sular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Tarım kaynaklı kirlenmiş sular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Yağmur suyu hasadı ile toplanan sular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Hidrolojik döngüde, bitkilerin terleme yoluyla atmosfere su vermesi ve topraktan buharlaşmanın toplamına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İnfiltrasyon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Perkolasyon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Yüzey akışı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Evapotranspirasyon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nehir havzasında suyun paylaşımı konusunda ülkeler arasında yaşanan gerilimler hangi kavramla tanımlanır?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Sürdürülebilir kalkınma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jeopolitiği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Havza yönetimi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Hidropolitika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Atmosferik su buharının yoğunlaşarak yeryüzüne düşmeden önce yeryüzü şekilleri tarafından tutulmasıyla oluşan su kaynağına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Yamaç (orografik) yağışları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Artezyen kaynağı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Freatik 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Okült (gizli) yağış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 su kalitesi parametresi, bir su kütlesindeki organik maddelerin ayrışması için mikroorganizmaların ihtiyaç duyduğu oksijen miktarını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Çözünmüş Oksijen (ÇO)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Biyokimyasal Oksijen İhtiyacı (BOİ)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Bulanıklık indeksi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İletkenlik değeri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su krizine çözüm olarak önerilen 'Mavi Ekonomi' yaklaşımının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deniz kaynaklarının ekonomik verimliliğini artırmak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Buzul sularının taşınmasıyla yeni ticaret yolları açmak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 altı sularının özelleştirilmesini teşvik 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 kaynaklarının sürdürülebilir kullanımı ile ekonomik büyümeyi dengelemek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kayaç türlerinden hangisi, yüksek basınç ve sıcaklık altında kristalleşerek fiziksel ve kimyasal değişime uğramış 'başkalaşım' (metamorfik) kayaçlara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Gnays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Obsidyen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Kumtaşı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Bazalt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Coğrafi Bilgi Sistemleri'nde (CBS) gerçek dünya verilerinin katmanlar halinde analiz edildiği, noktalar, çizgiler ve alanlardan oluşan veri modeli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Vektör veri modeli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Metadata modeli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İstatistiksel model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Raster veri modeli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Küresel iklim değişikliği bağlamında, atmosferdeki sera gazı yoğunluğunun artmasıyla okyanus sularının asitlik oranının yükselmesi süreci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Biyokütle artışı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Okyanus asitlenmesi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Ötrofikasyon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Termohalin sirkülasyon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Kültürel coğrafyada, bir kültürün merkezinden çevresine doğru yayılması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peyzaj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difüzyon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asimilasyon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Kültürel relik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