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 tarihi dönemlere ayrılırken temel alınan ölçütler arasında aşağıdakilerden hangisi en belirleyicidir?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yazı tipi ve alfabe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değişimler, din ve dil anlayışı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Padişahların edebi eserlere 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sınırların genişlemesi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romanında 'Bireyin İç Dünyasını Esas Alan' eserlerin temel odağı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askeri başarıları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Sınıfsal çatışmalar ve ekonomik yapı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derinlik ve insanın yalnızlığı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Köyden kente göçün yarattığı sorunlar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tarihsel gelişiminde Geleneksel Türk Tiyatrosu ile Batılı tiyatronun sentezlenmesi süreci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Tanzimat'tan itibaren başlayan modernleşme çabası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saray tiyatrolarının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geleneğin tamamen terk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oyunların çevrilmemesi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Türk romanında 'üstkurmaca' tekniğinin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Gerçekliği tarihsel belgelerle kanıtlamak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metni kurgulama sürecini metne dahil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mesajları doğrudan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 olay örgüsünden tamamen koparmak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kadın yazarların özellikle 1980 sonrası dönemde ele aldıkları temel temalar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Bireyselleşme, toplumsal cinsiyet ve kimlik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dışı kalma ve tarafsızlık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klasik edebiyatın yeniden yazımı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ev içi yaşam ve çocuk bakımı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Diaspora Türk edebiyatının temel karakteristik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metinlerin batıya tanıtılması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türlerin tamamen reddedilmesi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 dilinde üretim yapma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Anavatan ile aidiyet ve yabancılaşma ikilemi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Nobel Edebiyat Ödülü'nü almasının Türk edebiyatı üzerindeki küresel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Çevirilerin tamamen durdurulması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edebiyatının dünya edebiyatı kanonuna girmesi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yazarların ödül almasının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yerel konuların işlenmesinin zorunlu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Fuad Köprülü'nün 'Türk Edebiyatı Tarihi' metodolojisinde, Türk edebiyatının dönemlere ayrılmasında temel aldığı belirleyici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ve üslup özellikleri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inanış değişimleri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ve toplumsal değişimler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yerleşim alanları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geleneğinde 'koşuk' ve 'sagu' türlerinin daha sonraki dönemlerdeki karşılıkları sırasıyla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 ve Ağıt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Semai ve Mersiye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 ve Destan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 ve Kaside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'nazire' geleneğinin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şairin üslubunu taklit ederek onunla edebi bir rekabete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eleştiriyi divan şiirinin kalıpları içinde sunmak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edebiyatından alınan temaları yüksek zümre diline aktarmak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metinleri güncel Türkçeye uyarlayarak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Fuzuli'nin 'Su Kasidesi' adlı eserinde, klasik Divan edebiyatı estetiği ile tasavvufi derinlik nasıl birleştirilmiştir?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sadeleştirip halka hitap eden bir didaktizmle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eleştirileri alegorik bir dille sunarak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tasvirlerini merkeze alarak realist bir bakışla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Aşkın beşeri ve ilahi boyutunu Peygamber sevgisi etrafında işleyerek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geleneği içerisinde yer alan destanlarda 'doğaüstü güçler' ve 'olağanüstü olaylar'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yaratıcılığın ön plana çıkarılmasını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düşman unsurların kötülenmesini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hafızanın mitolojik inşasını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refah düzeyinin yansıtılmasını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Aşık tarzı halk edebiyatında 'makam' ve 'icra' açısından en belirgin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ölçü ve kafiye düzeni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metne mutlak bağlılık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 eşliğinde doğaçlama yeteneğinin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terkiplerin yoğun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dönemi edebiyatında 'tercüme-i hal' (biyografi) türünün gelişimi, Batılılaşma süreciyle nasıl bir ilişki içindedir?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menakıpnameleri doğrudan kopyalayarak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farkındalık ve birey odaklı modern anlatının inşasıyla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 adamlarının hayatını yüceltme amacıyla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türlerin dışlanması ve sadece tarihe yönelerek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dönemi şiirinde 'parnasizm' etkisinin en belirgin göstergesi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sorunlara duyarlı bir dil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ölçüsünün mutlak hakimiyeti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Müzikaliteye önem veren, tablo gibi betimleyici şiir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şiire dahil etme çabası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akımında 'Yeni Lisan' hareketinin Türkçülük ideolojisiyle kurduğu bağ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biçimlerinin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kelimelerin artırılması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sadeleşmenin ulusal kimliğin bir parçası olarak görülmesi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eğitiminin tamamen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'Saf Şiir' anlayışını benimseyen şairlerin temel estetik kaygısı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 reddederek sadece aruz ölçüsünü savunmak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siyasi propaganda aracı olarak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anlamı ikinci plana atıp estetik haz ve biçim mükemmelliğini öne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sorunlarını epik bir dille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romanında 'köy romancılığı' geleneğinin başlattığı temel toplumsal tartışma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dünyasının dış dünyadan tamamen koparılması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Romanlarda sadece fantastik unsurların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olayların mitolojik bir dille yeniden kurgulanması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entelektüelin köye bakışı ve köylü sorunlarının gerçekçi temsili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Tanzimat'tan Cumhuriyet'e geçişinde 'Geleneksel Türk Tiyatrosu' (Karagöz, Orta Oyunu) unsurlarının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tiyatro kurallarının zorunlu kıldığı bir engel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 oyunlarında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tiyatro tekniklerini tamamen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tiyatroya yerel bir kimlik ve mizah unsuru katması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Türk romanında 'metinlerarasılık'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kırsal kesimdeki olayların işlenmesi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kendi hayatını otobiyografik olarak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Kronolojik zaman akışına sıkı sıkıya bağlı kalınması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içinde başka metinlere, türlere ve yazarlara göndermeler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edebiyatında kadın yazarların eserlerinde 'kadın kimliği' inşası, Cumhuriyet sonrası süreçte nasıl bir evrim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 içi sorunlara odaklanarak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yazarların sadece kadınlara yönelik dergilerde yazmasıyla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 üretimden tamamen çekilerek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özgürleşme, toplumsal roller ve toplumsal cinsiyet tartışmaları ekseninde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Diaspora Türk edebiyatının temel karakteristiklerinden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hiçbir şekilde çeviriye ihtiyaç duymaması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kültür arasında kalmışlık, göç ve aidiyet sorunlarının işlenmesi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Türkiye'deki edebi gelişmelerden tamamen kopuk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 dilinde eser üretilmesi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edebiyatında 'mazmun' kavramı ile kastedilen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Kalıplaşmış, gelenekselleşmiş mecazlar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dilinden alınan günlük ifadeler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ve gözleme dayalı tasvirler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ve özgün duyguların dışavurumu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Nobel Edebiyat Ödülü'nü almasının Türk edebiyatının dünya edebiyatındaki konumu açısından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ve Batı sentezini kullanan modern bir anlatının dünya ölçeğinde kabul görmesi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romanların ödül alabileceğini göstermesi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edebiyatının yerel kalması gerektiğini kanıtlaması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edebiyatının tüm çeviri sorunlarının çözüldüğünü kanıtlaması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İslamiyet öncesi Türk edebiyatında, ölen kişinin ardından söylenen yas şiirlerine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 Er Tunga Destanı hangi Türk boyuna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 dönemlerini belirlemede temel alınan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alfabe ve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Padişahların destekleri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değişim ve kültür etkileşimi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sınırlar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Oğuz Kağan Destanı'nda ana karakterin doğaüstü özelliklerini simgeleyen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Gökbörü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dönemine ait olan ve Budist/Maniheist içerikli eserler veren metinler genel olarak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Altun Yaruk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Göktürk Yazıtları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Uygur Metinleri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 Bitig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edebiyatının ilk yazılı belgesi kabul edilen Orhun Abideleri hangi hükümdar döneminde dikilmiştir?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Kağan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İlteriş Kağan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Bumin Kağan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Mukan Kağan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edebiyat döneminde 'sav' olarak adlandırılan kavramın günümüzdeki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Atasözü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Deyim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Yaradılış Destanı hangi Türk topluluğuna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Kırgız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Kutadgu Bilig hangi dönemin ürünüdür?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Geçiş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Dönem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Fuzuli'nin 'Su Kasidesi'nde kullandığı dil ve üslup, şairin hangi yönünü en belirgin şekilde ortaya koyar?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günlük dilini kullanma arzusunu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eleştiri yapma yeteneğini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aşk anlayışı ile lirik anlatımını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nazım biçimleri denemesini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Dede Korkut Hikayeleri'ndeki 'Dede Korkut' figürü nasıl bir role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hükümdar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din adamı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bir ozan ve yol gösterici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edebiyatında 'aşık tarzı' şiirin biçimsel özelliklerini belirleyen 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vezninin katı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kökenli tamlamaların yoğunluğu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temaların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 ve dörtlük nazım birimi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Tanzimat edebiyatında Batılılaşma süreci, edebiyata ilk olarak hangi türün girişiyle somutluk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 ve gazete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hikayesi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Tasavvufi mesnevi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Servet-i Fünun şiirinde 'sanat için sanat' anlayışının hakim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sorunların çözülmüş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öğreniminin yasaklanması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Dönemin siyasi baskısı ve estetik kaçış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edebiyata olan ilgisizliği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akımının dil anlayışı, Türkçülük fikriyle birleşerek hangi temel hedefe yönelmiştir?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destansı türlerin üretilmesine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Farsçanın zorunlu kılınmasına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 dilinin yazı diline yaklaştırılmasına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Osmanlıcanın bilim dili olarak korunmasına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'Saf Şiir' anlayışının (Öz Şiir) temel estetik ilkesi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siyasi bir araç olarak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musiki, imge ve biçim mükemmelliği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gerçekçilikle sınırlı kalmak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şiirini birebir taklit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