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İslamiyet öncesi Türk edebiyatında, ölen kişinin ardından söylenen yas şiirlerine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Sagu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Alp Er Tunga Destanı hangi Türk boyuna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 dönemlerini belirlemede temel alınan en önemli kriter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Kullanılan alfabe ve dil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Padişahların destekleri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değişim ve kültür etkileşimi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sınırlar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Oğuz Kağan Destanı'nda ana karakterin doğaüstü özelliklerini simgeleyen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Gökbörü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Ağaç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Uygur dönemine ait olan ve Budist/Maniheist içerikli eserler veren metinler genel olarak nasıl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Altun Yaruk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Göktürk Yazıtları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Uygur Metinleri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Irk Bitig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edebiyatının ilk yazılı belgesi kabul edilen Orhun Abideleri hangi hükümdar döneminde dikilmiştir?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 Kağan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İlteriş Kağan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Bumin Kağan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Mukan Kağan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edebiyat döneminde 'sav' olarak adlandırılan kavramın günümüzdeki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Atasözü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Bilmece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Deyim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Yaradılış Destanı hangi Türk topluluğuna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Kırgız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Özbek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Kutadgu Bilig hangi dönemin ürünüdür?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Geçiş Dönemi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Edebiyatı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Dönem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Dede Korkut Hikayeleri'ndeki 'Dede Korkut' figürü nasıl bir role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savaşçı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hükümdar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din adamı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 bir ozan ve yol gösterici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Manas Destanı hangi topluluğun milli destanı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Başkurt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Kırgız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Türklerin İslamiyet'i kabulünden sonraki ilk edebi ürünler hangi lehçeyle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Kıpçak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Oğuz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Çağatay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Şu Destanı hangi Türk boyuna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Irk Bitig adlı eser hangi alfabeyle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Uygur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Göktürk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İslamiyet öncesi Türk edebiyatında 'koşuk' nazım biçimi en çok hangi konuda söylenmiştir?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ve av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 tarihi dönemlere ayrılırken temel alınan ölçütler arasında aşağıdakilerden hangisi en belirleyicidir?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Kullanılan yazı tipi ve alfabe değişimi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değişimler, din ve dil anlayışı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Padişahların edebi eserlere ilgisi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sınırların genişlemesi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edebiyat geleneği içerisinde yer alan destanlarda 'doğaüstü güçler' ve 'olağanüstü olaylar'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yaratıcılığın ön plana çıkarılmasını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düşman unsurların kötülenmesini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hafızanın mitolojik inşasını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Ekonomik refah düzeyinin yansıtılmasını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 'mazmun' kavramı ile kastedilen temel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Kalıplaşmış, gelenekselleşmiş mecazlar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dilinden alınan günlük ifadeler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Gerçekçi ve gözleme dayalı tasvirler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ve özgün duyguların dışavurumu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Fuzuli'nin 'Su Kasidesi'nde kullandığı dil ve üslup, şairin hangi yönünü en belirgin şekilde ortaya koyar?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günlük dilini kullanma arzusunu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eleştiri yapma yeteneğini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Tasavvufi aşk anlayışı ile lirik anlatımını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Batılı tarzda nazım biçimleri denemesini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Halk edebiyatında 'aşık tarzı' şiirin biçimsel özelliklerini belirleyen en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Aruz vezninin katı kuralları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kökenli tamlamaların yoğunluğu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dini temaların işlenmesi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 ve dörtlük nazım birimi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edebiyatında Batılılaşma süreci, edebiyata ilk olarak hangi türün girişiyle somutluk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 şiir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 ve gazete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hikayesi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Tasavvufi mesnevi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Servet-i Fünun şiirinde 'sanat için sanat' anlayışının hakim olmasının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sorunların çözülmüş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öğreniminin yasaklanması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Dönemin siyasi baskısı ve estetik kaçış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edebiyata olan ilgisizliği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akımının dil anlayışı, Türkçülük fikriyle birleşerek hangi temel hedefe yönelmiştir?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destansı türlerin üretilmesine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ve Farsçanın zorunlu kılınmasına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Konuşma dilinin yazı diline yaklaştırılmasına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Osmanlıcanın bilim dili olarak korunmasına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'Saf Şiir' anlayışının (Öz Şiir) temel estetik ilkesi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 siyasi bir araç olarak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musiki, imge ve biçim mükemmelliği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gerçekçilikle sınırlı kalmak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halk şiirini birebir taklit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romanında 'Bireyin İç Dünyasını Esas Alan' eserlerin temel odağı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Kurtuluş Savaşı'nın askeri başarıları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Sınıfsal çatışmalar ve ekonomik yapı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Psikolojik derinlik ve insanın yalnızlığı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Köyden kente göçün yarattığı sorunlar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tiyatrosunun tarihsel gelişiminde Geleneksel Türk Tiyatrosu ile Batılı tiyatronun sentezlenmesi süreci nasıl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Tanzimat'tan itibaren başlayan modernleşme çabası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saray tiyatrolarının kapatılması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Sözlü geleneğin tamamen terk edilmesi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oyunların çevrilmemesi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Postmodern Türk romanında 'üstkurmaca' tekniğinin işlevi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Gerçekliği tarihsel belgelerle kanıtlamak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metni kurgulama sürecini metne dahil etmesi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mesajları doğrudan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Okuru olay örgüsünden tamamen koparmak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edebiyatında kadın yazarların özellikle 1980 sonrası dönemde ele aldıkları temel temalar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Bireyselleşme, toplumsal cinsiyet ve kimlik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dışı kalma ve tarafsızlık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klasik edebiyatın yeniden yazımı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ev içi yaşam ve çocuk bakımı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Diaspora Türk edebiyatının temel karakteristik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metinlerin batıya tanıtılması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 türlerin tamamen reddedilmesi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Türkçe dilinde üretim yapma zorunluluğu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Anavatan ile aidiyet ve yabancılaşma ikilemi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Orhan Pamuk'un Nobel Edebiyat Ödülü'nü almasının Türk edebiyatı üzerindeki küresel etkisi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Çevirilerin tamamen durdurulması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edebiyatının dünya edebiyatı kanonuna girmesi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yazarların ödül almasının yasaklanması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Yalnızca yerel konuların işlenmesinin zorunlu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Fuad Köprülü'nün 'Türk Edebiyatı Tarihi' metodolojisinde, Türk edebiyatının dönemlere ayrılmasında temel aldığı belirleyici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 ve üslup özellikleri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Dini inanış değişimleri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ve toplumsal değişimler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Coğrafi yerleşim alanları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Sözlü edebiyat geleneğinde 'koşuk' ve 'sagu' türlerinin daha sonraki dönemlerdeki karşılıkları sırasıyla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Koşma ve Ağıt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Semai ve Mersiye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Mani ve Destan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Gazel ve Kaside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Divan edebiyatında 'nazire' geleneğinin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şairin üslubunu taklit ederek onunla edebi bir rekabete girmek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eleştiriyi divan şiirinin kalıpları içinde sunmak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edebiyatından alınan temaları yüksek zümre diline aktarmak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metinleri güncel Türkçeye uyarlayarak korumak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Fuzuli'nin 'Su Kasidesi' adlı eserinde, klasik Divan edebiyatı estetiği ile tasavvufi derinlik nasıl birleştirilmiştir?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Dili sadeleştirip halka hitap eden bir didaktizmle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eleştirileri alegorik bir dille sunarak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tasvirlerini merkeze alarak realist bir bakışla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Aşkın beşeri ve ilahi boyutunu Peygamber sevgisi etrafında işleyerek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Aşık tarzı halk edebiyatında 'makam' ve 'icra' açısından en belirgin özellik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Belirli bir ölçü ve kafiye düzeni olmaması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Yazılı metne mutlak bağlılık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Bağlama eşliğinde doğaçlama yeteneğinin önemi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ve Farsça terkiplerin yoğun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Tanzimat dönemi edebiyatında 'tercüme-i hal' (biyografi) türünün gelişimi, Batılılaşma süreciyle nasıl bir ilişki içindedir?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Geleneksel menakıpnameleri doğrudan kopyalayarak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farkındalık ve birey odaklı modern anlatının inşasıyla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devlet adamlarının hayatını yüceltme amacıyla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Edebi türlerin dışlanması ve sadece tarihe yönelerek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Servet-i Fünun dönemi şiirinde 'parnasizm' etkisinin en belirgin göstergesi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sorunlara duyarlı bir dil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Hece ölçüsünün mutlak hakimiyeti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Müzikaliteye önem veren, tablo gibi betimleyici şiir anlayışı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 dilini şiire dahil etme çabası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Edebiyat akımında 'Yeni Lisan' hareketinin Türkçülük ideolojisiyle kurduğu bağ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 edebiyatı nazım biçimlerinin korunması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Osmanlıca kelimelerin artırılması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Dilde sadeleşmenin ulusal kimliğin bir parçası olarak görülmesi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Yabancı dil eğitiminin tamamen yasaklanması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'Saf Şiir' anlayışını benimseyen şairlerin temel estetik kaygısı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nazmı reddederek sadece aruz ölçüsünü savunmak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Şiiri siyasi propaganda aracı olarak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Şiirde anlamı ikinci plana atıp estetik haz ve biçim mükemmelliğini öne çıkarmak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Halkın sorunlarını epik bir dille anlatmak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romanında 'köy romancılığı' geleneğinin başlattığı temel toplumsal tartışma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Bireyin iç dünyasının dış dünyadan tamamen koparılması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Romanlarda sadece fantastik unsurların kullanılması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olayların mitolojik bir dille yeniden kurgulanması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Şehirli entelektüelin köye bakışı ve köylü sorunlarının gerçekçi temsili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