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Nash dengesinin temel tanımı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oyuncunun, diğerlerinin stratejilerine karşı kendi kazancını maksimize eden en iyi yanıtı seçtiği durum.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oyuncuların işbirliği yaparak toplam faydayı maksimize ettiği durum.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sıfır toplamlı oyunlarda geçerli olan bir denge noktası.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Oyuncuların stratejilerini değiştirmek için sürekli teşvik edildiği istikrarsız durum.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oyunda 'Karma Strateji' (Mixed Strategy)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Oyuncunun hamlelerini belirli bir olasılık dağılımına göre rastgele seçmesi.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kurallarının sürekli değişmesi.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İşbirliği ve rekabetin bir arada yürütülmesi.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oyuncuların aynı stratejiyi uygulaması.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Alt oyun mükemmel dengesi (Subgame Perfect Equilibrium) hangi tür oyunlarda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aşamalı oyunlar.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Dinamik (çok aşamalı) oyunlar.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kooperatif oyunlar.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Eşzamanlı oyunlar.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oyun teorisinde 'Sinyal Gönderme' (Signaling) modelinin bir parçasıdır?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Piyasadan çekilme kararı almak.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Fiyatların her zaman maliyetin üzerinde tutulması.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Rakiplerin hamlelerini kopyalamak.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Eğitim seviyesinin iş piyasasında verimlilik göstergesi olması.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Daniel Kahneman ve Amos Tversky tarafından ortaya atılan, insanların kaybetmenin verdiği acının, aynı miktarda kazanmanın verdiği hazdan çok daha yoğun hissedilmesi durumu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Çıpalama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Kayıptan Kaçınma (Loss Aversion)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Çerçeveleme Etkisi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Kumarbaz Yanılgısı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Bireylerin bir karar verirken sunulan ilk bilgiyi veya rakamı referans noktası olarak kabul edip, sonraki tahminlerini bu noktaya göre yapması hangi kavramla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Çıpalama (Anchoring)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 Psikolojisi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Teorisi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Mevcutluk Önyargısı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Richard Thaler'ın popülerleştirdiği, insanların irrasyonel eğilimlerini değiştirmeden, onları daha iyi kararlar almaya yönlendiren 'hafif itici güç' stratejisine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Otonom dürtü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yanılsama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Kör nokta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Nudge (Dürtme)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yatırımcının, sadece kendi inançlarını doğrulayan bilgileri arayıp, aksi yöndeki kanıtları görmezden gelmesi hangi bilişsel önyargıdır?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Doğrulama Önyargısı (Confirmation Bias)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Aşırı Güven Etkisi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Uyumsuzluk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Dönük Görüş Önyargısı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bir ürünü, o ürüne sahip oldukları için sahip olmayan birine göre daha fazla değerlemeleri eğilimine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Sahiplik Etkisi (Endowment Effect)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Statüko Önyargısı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maliyet etkisi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İndirgemesi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Bireylerin yakın gelecekteki küçük bir ödülü, uzak gelecekteki çok daha büyük bir ödüle tercih etmesi durumu ekonomide nasıl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Marjinal Fayda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Fırsat Maliyeti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Rasyonel Beklentiler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Hiperbolik İndirgeme (Hyperbolic Discounting)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projenin başarısız olacağını bildiği halde, geçmişte yapılan harcamalar nedeniyle o projeye kaynak aktarmaya devam etme yanılgısı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Batık Maliyet Yanılgısı (Sunk Cost Fallacy)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Psikolojik hesaplama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teorisi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Temsil edilebilirlik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Mahkum İkilemi'nde (Prisoner's Dilemma) baskın strateji (dominant strategy)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 çekmek.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oyuncunun hamlesini beklemek.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İtiraf etmek.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kalmak.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Kahneman'ın 'Hızlı ve Yavaş Düşünme' kitabında bahsettiği, otomatik, sezgisel ve duygusal olan düşünce sistemi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süreç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 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Sistem 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Mantıksal çıkarım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bir olayın gerçekleşme olasılığını, zihinlerine gelen örneklerin kolaylığına göre değerlendirmesi hangi önyargıdır?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Aşırı Güven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yansıtma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Kumarbaz Yanılgısı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Mevcutluk (Availability) Önyargısı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kararın sonucunun nasıl sunulduğunun (örneğin %90 başarı oranı vs %10 başarısızlık oranı), insanların kararını değiştirmesi durumu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Çerçeveleme (Framing)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Zihinsel muhasebe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 davranışı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maliyet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Bireylerin parayı kaynağına göre farklı 'ceplere' koyup, farklı harcama kararları vermesi (örneğin piyangodan gelen parayı daha kolay harcamak)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Zihinsel Muhasebe (Mental Accounting)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Dışsal fayda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Marjinal ikame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Bütçe kısıtı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Bireylerin kendi yeteneklerini veya bilgilerini ortalamanın üzerinde olduğuna inanma eğilimi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Aşırı Güven (Overconfidence)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tutarlılık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dönük görüş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Statüko önyargısı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Rostow'un Büyüme Aşamaları modeline göre, bir ekonominin 'kalkış' (take-off) aşamasına geçebilmesi için tasarruf oranının GSYH'ye oranının yaklaşık ne kadar olması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%25'in üzerinde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%2'nin altında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%5'in üzerinde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%10'un üzerinde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Lewis'in 'Sınırsız Emek Arzı' modelinde, geleneksel tarım sektöründen modern sanayi sektörüne işgücü transferi hangi noktada durur?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Kurumsal ücretler dengelendiğinde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Kırsal kesimde marjinal verimlilik sıfıra düştüğünde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Sermaye birikimi tükendiğinde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Kentlerdeki reel ücretler tarımsal ücretlere eşitlendiğinde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Harrod-Domar büyüme modeline göre, bir ekonominin büyüme hızını belirleyen temel değişkenler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Tasarruf eğilimi ve sermaye-çıktı oranı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Beşeri sermaye ve eğitim düzeyi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gelişme ve nüfus artışı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ticaret hacmi ve döviz kuru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Prebisch-Singer hipotezine göre, gelişmekte olan ülkelerin zaman içinde dış ticaret hadlerinin bozulmasının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Tarım ürünlerine olan talebin gelir esnekliğinin düşük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Gelişmekte olan ülkelerin yüksek enflasyon oranları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Gelişmiş ülkelerin korumacı gümrük politikaları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ürünleri fiyatlarının tarım ürünlerine göre daha hızlı artması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Birleşmiş Milletler tarafından kullanılan 'İnsani Gelişme Endeksi' (HDI) hangi üç temel boyutu baz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Tasarruf, Yatırım, İhracat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GSYH, Enflasyon, İşsizlik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Sanayileşme, Kentleşme, Okuryazarlık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Sağlık, Eğitim, Yaşam Standardı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oyunun 'Sıfır Toplamlı' (Zero-Sum) olması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başlangıç sermayesinin sıfır olması.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Oyuncuların hiçbirinin kazanç sağlayamaması.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Oyuncuların kazançlarının toplamının her zaman sıfır olması.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tarafın kazancının, diğer tarafın kaybına tam olarak eşit olması.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'Yoksulluk Tuzağı' kavramına göre, az gelişmiş ülkelerin düşük büyüme hızından kurtulamamasının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 nüfusun beyin göçü ile ülkeyi terk 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Yetersiz sermaye birikimi nedeniyle düşük gelir ve düşük tasarruf döngüsü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kaynakların aşırı kullanımı ve tükenmesi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finans kuruluşlarının borçlandırma politikaları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Myrdal'ın 'Geri Yayılma' (backwash) etkisi, ekonomik büyümenin kutuplaşması bağlamında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Gelişmiş ülkelerin az gelişmiş ülkelere teknoloji transferi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Büyümenin çevre bölgelerden merkez bölgeye kaynak çekmesi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Gelir dağılımının zamanla iyileşmesi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sektörünün sanayi sektörünü beslemesi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Solow Büyüme Modeli'nde 'durağan durum' (steady-state)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gelişmenin durduğu ve büyümenin bittiği 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Sermaye stoku ve üretimin kişi başına düşen miktarının sabit kaldığı noktayı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Ekonominin dış şoklara karşı tamamen kapalı olduğu durumu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Tasarruf oranının sıfıra eşit olduğu denge durumunu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'Bağımlılık Okulu' (Dependency Theory) teorisyenlerine göre, az gelişmişliğin temel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Ülkelerin yeterli doğal kaynağa sahip olmaması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Gelişmekte olan ülkelerin içsel yönetim zafiyetleri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sistemindeki yetersizlikler ve beşeri sermaye eksikliği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Küresel kapitalist sistemin merkez-çevre ilişkisindeki eşitsiz yapısı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ekonomide 'Kuznets Eğrisi' neyi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Enflasyon ile işsizlik arasındaki kısa dönemli ilişkiyi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Gelir düzeyi ile gelir eşitsizliği arasındaki ters U şeklindeki ilişkiyi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artış hızı ile ekonomik büyüme arasındaki ilişkiyi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 açıklık oranı ile büyüme hızı arasındaki ilişkiyi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İtiş (Big Push) teorisine göre, az gelişmiş bir ekonomide sanayileşmenin başlaması için ne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yardımların artırılması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tarım sektörüne odaklanılması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 arzının artırılarak talebin canlandırılması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Eş zamanlı ve geniş ölçekli yatırımlar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Endojen büyüme modellerinin, klasik Solow modelinden en temel farkı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ilerlemeyi sistemin dışsal bir değişkeni olarak kabul 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Sermayenin azalan verimler yasasına tabi olduğunu varsayması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müdahalesinin büyümeyi her zaman yavaşlattığını iddia 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Bilgi, beşeri sermaye ve Ar-Ge'nin büyümenin içsel kaynakları olduğunu savunması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Klasik Doğrusal Regresyon Modelinde (CLRM) hata terimlerinin varyansının sabit olması varsayımı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Multikolinerite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Otokorelasyon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Eşbütünleşme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Homoskedastisite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Küçük Kareler (EKK) tahmin edicisinin 'En İyi Doğrusal Sapmasız Tahmin Edici' (BLUE) olabilmesi için Gauss-Markov teoremine göre hata terimleri hakkında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terimleri ile bağımsız değişkenler arasında yüksek korelasyon vardır.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terimleri deterministik bir yapıya sahiptir.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terimleri normal dağılmalıdır.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Hata terimlerinin ortalaması sıfır, varyansı sabit ve birbirlerinden bağımsızdır.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Durgun (stationary) olmayan iki zaman serisi arasındaki uzun dönemli ilişkiyi incelemek için kullanılan yöntem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Durbin-Watson Testi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White Testi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Eşbütünleşme (Cointegration) Analizi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Granger Nedensellik Testi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Eksik bilgiye dayalı oyunlarda, oyuncuların stratejilerini rakiplerinin hamlelerine göre güncellediği denge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 strateji Nash dengesi.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Pareto optimalite.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Sıralı oyun dengesi.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Mükemmel Bayesçi Denge (Perfect Bayesian Equilibrium).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Regresyon modelinde bağımsız değişkenler arasında yüksek derecede doğrusal ilişki bulunması durumuna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Eksik değişken yanlılığı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Çoklu Doğrusal Bağlantı (Multikolinerite)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Otokorelasyon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Heteroskedastisite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'Koordinasyon Oyunu'na bir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Trafikte hangi yönden gidileceğinin seçilmesi (sağ veya sol).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açık artırmada en yüksek teklifi verme.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firmanın fiyat kırma savaşı.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Piyasa giriş engelleri ile rekabet.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Pareto Optimalitesi ile Nash Dengesi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aynı kavramı ifade eder.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Nash dengesi, bireysel teşviklere odaklanırken, Pareto optimalitesi toplumsal refahı gözetir.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Nash dengesi her zaman Pareto optimaldir.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Pareto optimalitesi sadece oyun teorisinde kullanılır.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Cournot rekabet modelinde firmalar ne üzerine stratejik bir karar alırlar?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Üretim miktarı.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 bütçesi.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Fiyat.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 yatırımı.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Bertrand rekabet modelinde Nash dengesi sonucunda fiyatlar neye eşitlenir?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Marjinal maliyete.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Ortalama maliyete.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Tekel fiyatına.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maliyete.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Stackelberg modelinin Cournot modelinden farkı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Bilginin tam ve simetrik olması.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Firmaların aynı anda karar vermesi.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Firmaların fiyat belirleyicisi olması.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Lider-takipçi (sıralı karar) yapısının olması.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