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Nash dengesinin temel tanımı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oyuncunun, diğerlerinin stratejilerine karşı kendi kazancını maksimize eden en iyi yanıtı seçtiği durum.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oyuncuların işbirliği yaparak toplam faydayı maksimize ettiği durum.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sıfır toplamlı oyunlarda geçerli olan bir denge noktası.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stratejilerini değiştirmek için sürekli teşvik edildiği istikrarsız durum.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oyunda 'Karma Strateji' (Mixed Strategy)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Oyuncunun hamlelerini belirli bir olasılık dağılımına göre rastgele seçmesi.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kurallarının sürekli değişmesi.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İşbirliği ve rekabetin bir arada yürütülmesi.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oyuncuların aynı stratejiyi uygulaması.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Alt oyun mükemmel dengesi (Subgame Perfect Equilibrium) hangi tür oyunlarda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aşamalı oyunlar.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(çok aşamalı) oyunlar.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kooperatif oyunlar.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Eşzamanlı oyunlar.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oyun teorisinde 'Sinyal Gönderme' (Signaling) modelinin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Piyasadan çekilme kararı almak.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Fiyatların her zaman maliyetin üzerinde tutulması.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Rakiplerin hamlelerini kopyalamak.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seviyesinin iş piyasasında verimlilik göstergesi olması.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Daniel Kahneman ve Amos Tversky tarafından ortaya atılan, insanların kaybetmenin verdiği acının, aynı miktarda kazanmanın verdiği hazdan çok daha yoğun hissedilmesi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Çıpalama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Kayıptan Kaçınma (Loss Aversion)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Çerçeveleme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Kumarbaz Yanılgısı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bir karar verirken sunulan ilk bilgiyi veya rakamı referans noktası olarak kabul edip, sonraki tahminlerini bu noktaya göre yapması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Çıpalama (Anchoring)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 Psikolojisi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Mevcutluk Önyargısı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Richard Thaler'ın popülerleştirdiği, insanların irrasyonel eğilimlerini değiştirmeden, onları daha iyi kararlar almaya yönlendiren 'hafif itici güç' stratejisine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Otonom dürtü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yanılsama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 nokta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Nudge (Dürtme)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yatırımcının, sadece kendi inançlarını doğrulayan bilgileri arayıp, aksi yöndeki kanıtları görmezden gelmesi hangi bilişsel önyargıdır?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Doğrulama Önyargısı (Confirmation Bias)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Güven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Uyumsuzluk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Dönük Görüş Önyargısı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bir ürünü, o ürüne sahip oldukları için sahip olmayan birine göre daha fazla değerlemeleri eğilimine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Sahiplik Etkisi (Endowment Effect)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Statüko Önyargısı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maliyet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İndirgemesi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yakın gelecekteki küçük bir ödülü, uzak gelecekteki çok daha büyük bir ödüle tercih etmesi durumu ekonomide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Fayda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Fırsat Maliyeti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Rasyonel Beklentiler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Hiperbolik İndirgeme (Hyperbolic Discounting)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projenin başarısız olacağını bildiği halde, geçmişte yapılan harcamalar nedeniyle o projeye kaynak aktarmaya devam etme yanılgısı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Batık Maliyet Yanılgısı (Sunk Cost Fallacy)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hesaplama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Temsil edilebilirlik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Mahkum İkilemi'nde (Prisoner's Dilemma) baskın strateji (dominant strategy)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 çekmek.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oyuncunun hamlesini beklemek.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İtiraf 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Kahneman'ın 'Hızlı ve Yavaş Düşünme' kitabında bahsettiği, otomatik, sezgisel ve duygusal olan düşünce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süreç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çıkarım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bir olayın gerçekleşme olasılığını, zihinlerine gelen örneklerin kolaylığına göre değerlendirmesi hangi önyargıdır?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Güven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yansıtma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Kumarbaz Yanılgısı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Mevcutluk (Availability) Önyargısı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kararın sonucunun nasıl sunulduğunun (örneğin %90 başarı oranı vs %10 başarısızlık oranı), insanların kararını değiştirmesi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Çerçeveleme (Framing)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Zihinsel muhasebe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 davranışı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maliyet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parayı kaynağına göre farklı 'ceplere' koyup, farklı harcama kararları vermesi (örneğin piyangodan gelen parayı daha kolay harcamak)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Zihinsel Muhasebe (Mental Accounting)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fayda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ikame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kısıtı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kendi yeteneklerini veya bilgilerini ortalamanın üzerinde olduğuna inanma eğilimi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Güven (Overconfidence)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tutarlılık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dönük görüş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Statüko önyargısı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Rostow'un Büyüme Aşamaları modeline göre, bir ekonominin 'kalkış' (take-off) aşamasına geçebilmesi için tasarruf oranının GSYH'ye oranının yaklaşık ne kadar olması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%25'in üzerinde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%2'nin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%5'in üzerinde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%10'un üzerinde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Lewis'in 'Sınırsız Emek Arzı' modelinde, geleneksel tarım sektöründen modern sanayi sektörüne işgücü transferi hangi noktada 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Kurumsal ücretler dengelendiğinde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Kırsal kesimde marjinal verimlilik sıfıra düştüğünde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 birikimi tükendiğinde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Kentlerdeki reel ücretler tarımsal ücretlere eşitlendiğinde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Harrod-Domar büyüme modeline göre, bir ekonominin büyüme hızını belirleyen temel değişkenler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Tasarruf eğilimi ve sermaye-çıktı oranı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Beşeri sermaye ve eğitim düzeyi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gelişme ve nüfus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 hacmi ve döviz kuru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Prebisch-Singer hipotezine göre, gelişmekte olan ülkelerin zaman içinde dış ticaret hadlerinin bozulmasının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ürünlerine olan talebin gelir esnekliğinin düşük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Gelişmekte olan ülkelerin yüksek enflasyon oranları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ülkelerin korumacı gümrük politikaları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ürünleri fiyatlarının tarım ürünlerine göre daha hızlı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tarafından kullanılan 'İnsani Gelişme Endeksi' (HDI) hangi üç temel boyutu baz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Tasarruf, Yatırım, İhracat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GSYH, Enflasyon, İşsizlik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Sanayileşme, Kentleşme, Okuryazarlık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Sağlık, Eğitim, Yaşam Standardı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oyunun 'Sıfır Toplamlı' (Zero-Sum)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başlangıç sermayesinin sıfır olması.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hiçbirinin kazanç sağlayamaması.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kazançlarının toplamının her zaman sıfır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tarafın kazancının, diğer tarafın kaybına tam olarak eşit olması.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'Yoksulluk Tuzağı' kavramına göre, az gelişmiş ülkelerin düşük büyüme hızından kurtulamamasının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 nüfusun beyin göçü ile ülkeyi terk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Yetersiz sermaye birikimi nedeniyle düşük gelir ve düşük tasarruf döngüsü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kaynakların aşırı kullanımı ve tükenmesi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finans kuruluşlarının borçlandırma politikaları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Myrdal'ın 'Geri Yayılma' (backwash) etkisi, ekonomik büyümenin kutuplaşması bağlamında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ülkelerin az gelişmiş ülkelere teknoloji transferi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Büyümenin çevre bölgelerden merkez bölgeye kaynak çekmesi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 dağılımının zamanla iyileşmesi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sektörünün sanayi sektörünü beslemesi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Solow Büyüme Modeli'nde 'durağan durum' (steady-state)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gelişmenin durduğu ve büyümenin bittiği 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 stoku ve üretimin kişi başına düşen miktarının sabit kaldığı noktayı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Ekonominin dış şoklara karşı tamamen kapalı olduğu durumu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Tasarruf oranının sıfıra eşit olduğu denge durumunu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'Bağımlılık Okulu' (Dependency Theory) teorisyenlerine göre, az gelişmişliğin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yeterli doğal kaynağa sahip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Gelişmekte olan ülkelerin içsel yönetim zafiyetleri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sistemindeki yetersizlikler ve beşeri sermaye eksikliği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kapitalist sistemin merkez-çevre ilişkisindeki eşitsiz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ekonomide 'Kuznets Eğrisi'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 ile işsizlik arasındaki kısa dönemli ilişkiyi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 düzeyi ile gelir eşitsizliği arasındaki ters U şeklindeki ilişkiyi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artış hızı ile ekonomik büyüme arasındaki ilişkiyi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açıklık oranı ile büyüme hızı arasındaki ilişkiyi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İtiş (Big Push) teorisine göre, az gelişmiş bir ekonomide sanayileşmenin başlaması için ne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yardımların artırılması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 sektörüne odaklanılması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arzının artırılarak talebin canlandırılması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 zamanlı ve geniş ölçekli yatırımlar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Endojen büyüme modellerinin, klasik Solow modelinden en temel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ilerlemeyi sistemin dışsal bir değişkeni olarak kabul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Sermayenin azalan verimler yasasına tabi olduğunu varsayması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müdahalesinin büyümeyi her zaman yavaşlattığını iddia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Bilgi, beşeri sermaye ve Ar-Ge'nin büyümenin içsel kaynakları olduğunu savunması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Doğrusal Regresyon Modelinde (CLRM) hata terimlerinin varyansının sabit olması varsayımı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Multikolinerite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Otokorelasyon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Eşbütünleşme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Homoskedastisite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Küçük Kareler (EKK) tahmin edicisinin 'En İyi Doğrusal Sapmasız Tahmin Edici' (BLUE) olabilmesi için Gauss-Markov teoremine göre hata terimleri hakkında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terimleri ile bağımsız değişkenler arasında yüksek korelasyon vardır.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terimleri deterministik bir yapıya sahiptir.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terimleri normal dağılmalıdır.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terimlerinin ortalaması sıfır, varyansı sabit ve birbirlerinden bağımsızdır.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Durgun (stationary) olmayan iki zaman serisi arasındaki uzun dönemli ilişkiyi incelemek için kullanılan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Durbin-Watson Testi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White Testi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Eşbütünleşme (Cointegration)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Granger Nedensellik Testi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Eksik bilgiye dayalı oyunlarda, oyuncuların stratejilerini rakiplerinin hamlelerine göre güncellediği denge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strateji Nash dengesi.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Pareto optimalite.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oyun dengesi.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Mükemmel Bayesçi Denge (Perfect Bayesian Equilibrium).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Regresyon modelinde bağımsız değişkenler arasında yüksek derecede doğrusal ilişki bulunması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Eksik değişken yanlılığı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Doğrusal Bağlantı (Multikolinerite)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Otokorelasyon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Heteroskedastisite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'Koordinasyon Oyunu'na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Trafikte hangi yönden gidileceğinin seçilmesi (sağ veya sol).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açık artırmada en yüksek teklifi verme.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firmanın fiyat kırma savaşı.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giriş engelleri ile rekabet.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Pareto Optimalitesi ile Nash Dengesi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kavramı ifade eder.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Nash dengesi, bireysel teşviklere odaklanırken, Pareto optimalitesi toplumsal refahı gözetir.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Nash dengesi her zaman Pareto optimaldir.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Pareto optimalitesi sadece oyun teorisinde kullanılır.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Cournot rekabet modelinde firmalar ne üzerine stratejik bir karar alırlar?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miktarı.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bütçesi.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 yatırımı.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Bertrand rekabet modelinde Nash dengesi sonucunda fiyatlar neye eşitlenir?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maliyete.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maliyete.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Tekel fiyatına.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maliyete.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Stackelberg modelinin Cournot modelinden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tam ve simetrik olması.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Firmaların aynı anda karar vermesi.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Firmaların fiyat belirleyicisi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Lider-takipçi (sıralı karar) yapısının olması.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