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Kant'ın 'Kategorik İmperatif' formülasyonlarından biri olan 'Evrensel Yasa Formülü'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kendi mutluluğunu en yüksek amaç edinmesini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sadece otorite tarafından onaylanmasını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temelindeki maksimin evrensel bir yasa olmasını istemeyi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sonuçlarının toplumsal faydayı maksimize etmesini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Faydacılığın en büyük eleştirilerinden biri olan 'Adalet Sorunu' neyi savunur?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Çoğunluğun iyiliği uğruna azınlığın haklarının feda edilebileceği riskini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Faydacılığın bireysel özgürlüğü çok fazla önemsediğini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Faydacılığın çok fazla kural içerdiğini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Faydacılığın sadece zenginler için geçerli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Kant'ın 'Ödev Ahlakı'nda, ahlaki yasanın kaynağı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aklı ve özerklik (otonomi)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sözleşme ve devlet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Deneyim ve gözlem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buyruklar ve teoloji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Aristoteles'in erdem etiği ile Kant'ın ödev ahlakının temel ayrımıdır?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Aristoteles sonuç odaklıdır, Kant ise sonuçları önemsemez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Aristoteles karakteri, Kant ise eylemin niyetini ve yasayı merkeze 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Aristoteles faydayı, Kant ise hazzı merkeze alır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tamamen aynı teoriyi savunur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Platon'un 'Mağara Alegorisi'nde, mağaranın dışındaki nesnelerin gölgelerini değil de bizzat kendilerini görme durumu hangi kavramla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Eikasia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Noesis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Doxa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Pistis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Kant'ın 'Aşkınsal Estetik' (Transcendental Aesthetic) bölümünde, deneyimin zorunlu ön koşulları olarak belirlediği iki temel biçim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Duyum ve Algı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 ve Anlama Yetisi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Kategori ve Şema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ve Mekan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İbn-i Sina'nın 'Uçan Adam' (el-insanü'l-muallak) düşünce deneyi, hangi felsefi duruşu temellendirmek için kurgulanmıştır?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Maddecilik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Determinizm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Nihilizm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Ruhun bedenden bağımsızlığı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Thomas Hobbes'un 'Leviathan' eserinde, devletin kurulmasına neden olan 'doğa durumu'nu tanımlamak için kullandığı temel niteleme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herkesle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Tabula rasa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sözleşme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hukuk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Wittgenstein'ın 'Tractatus Logico-Philosophicus' eserindeki meşhur 'Üzerine konuşulamayan konusunda susmalı' ifadesi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Siyasetin gereksizliğini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Tanrı'nın varlığını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Dilin sınırlarını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Etik değerlerin yokluğunu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Sartre'ın 'Varlık ve Hiçlik' eserinde vurguladığı 'varoluş özden önce gelir' ilkesi, hangi felsefi akımın temelidir?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Yapısalcılık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Pozitivizm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Varoluşçuluk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Fenomenoloji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Konfüçyüs felsefesinde 'Ren' (İnsanlık sevgisi) kavramını tamamlayan ve ritüeller, görgü kuralları anlamına gelen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Wu-wei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Jeremy Bentham'ın 'Fayda Hesabı' (felicific calculus) prensibi hangisini temel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dini metinlere uyumunu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doğurduğu hazzın yoğunluğu ve süresini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alışkanlıklarla ilişkisini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niyetinin saf olup olmadığını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Hume'un 'nedensellik' ilkesini eleştirirken öne sürdüğü, olayların birbirini takip etmesi sonucu oluşan zihinsel beklenti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İdea birliği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priori zorunluluk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Alışkanlık (custom/habit)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Mantıksal çıkarım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Nietzsche'nin 'Güç İstenci' kavramı bağlamında, geleneksel ahlakı aşan ve kendi değerlerini yaratan birey için kullandığı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Dionysosçu İnsan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Üstinsan (Übermensch)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 İnsanı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İnsan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Aristoteles'in 'Poetika' eserinde tragedyanın izleyicide uyandırdığı acıma ve korku duygularıyla sağlanan 'ruhsal arınma'ya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Enteleheya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Katarsis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Mimesis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Peripeteia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Spinoza'nın 'Etika' adlı eserinde kullandığı, her şeyin Tanrı'nın bir parçası olduğunu savunan anlayış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Panteizm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John Rawls'un 'Adalet Teorisi'nde tarafsızlığı sağlamak için kurguladığı 'ilk durum'u (original position) ifade eden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Cehalet perdesi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durumu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 irade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Fayda hesabı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Derrida tarafından popülerleştirilen, metinlerin sabit bir anlamı olmadığını savunan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Yapısöküm (Deconstruction)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Diyalektik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Analitik yöntem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Hermeneutik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Augustinus'un 'İtiraflar' eserinde zamanı nasıl tanımladığı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bir boyut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Tanrı'nın değişmezliği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Döngüsel bir süreç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Zihnin bir gerilimi (distentio animi)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Farabi'nin 'el-Medinetü'l-Fazıla' (Erdemli Şehir) eserinde, yöneticiyi tanımlamak için kullandığı ideal model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Filozof-Kral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Lider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İmam/Başkan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Hukukçu-Yönetici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Thales'in 'arkhe' olarak suyu belirlemesi, felsefe tarihinde hangi yöntemsel değişimi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Deneysel gözlemin reddedilmesi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Teolojik dogmaların pekiştirilmesi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Mitolojik açıklamadan rasyonel açıklamaya geçiş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Matematiksel kesinliğin imkansızlığı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Herakleitos'un 'Panta Rhei' (her şey akar) öğretisi, varlığın doğası hakkında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Varlığın değişmez bir özü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Varlığın sürekli bir değişim ve oluş içinde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Varlığın sadece zihinsel bir kurgu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Varlığın statik ve hareketsiz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Aristoteles'e göre 'Erdem' (arete) kavramı en iyi nasıl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aşırılık arasındaki altın orta (mesotes)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kurallara mutlak uyum sağlama yetisi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Duyguların tamamen bastırılarak rasyonel karar verilmesi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Doğuştan gelen değişmez bir karakter özelliği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Felsefe tarihinde 'hermeneutik' bir yaklaşım benimsemek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Metinleri tarihsel bağlamından koparmak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mantıksal önermeleri incelemek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bilimsel verileri temel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Metinleri yorumlarken yazarın niyetini ve tarihsel koşulları anlamaya çalışmak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Anaksimandros'un 'apeiron' kavramı hangi anlamı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ateşten oluşan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Sınırlı ve tanımlanabilir olan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Sınırsız, belirsiz ve her şeyin kaynağı olan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Tanrısal bir irade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Elea okulu temsilcisi Parmenides'in 'varlık' anlayışının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Varlık birdir, değişmez ve bölünemezdir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Varlık değişebilir ve akışkandır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Varlık sadece düşünceden ibarettir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Varlık çokluktan oluşur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Demokritos'un atomculuk öğretisi, evreni nasıl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Sonsuz boşlukta hareket eden bölünemez küçük parçacıklarla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Tanrıların iradesiyle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Ruhların etkileşimi ile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 ana elementin dengesiyle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Felsefe tarihini 'ilerlemeci' bir çizgide ele almanın en büyük riski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Diyalektik yöntemi ihmal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Felsefenin bilimden ayrıldığını savunmak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Düşünceleri tarihsel bağlamından koparıp günümüz değerleriyle yargılamak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 filozofların değerini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Pisagorcuların evrenin ana maddesi olarak gördükleri temel ilke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Zenon'un paradoksları temel olarak neyi ispatlamaya çalışır?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Çokluğun ve hareketin bir yanılsama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Zamanın sonsuzluğunu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Hareketin mümkün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Matematiğin hatalı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Xenophanes'in tanrılar hakkındaki eleştirisi hangi argümana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İnsanların tanrıları kendi suretlerinde tasarladığına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Tanrıların sadece yönetici sınıfı koruduğuna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Tanrıların sadece doğa güçleri olduğuna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Tanrıların olmadığına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Felsefe tarihinde 'doksografik' yöntem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Önceki filozofların görüşlerinin derlenip sunulmasını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 felsefesine odaklanmayı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Filozofların hayat öykülerini yazmayı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mantık kurallarını incelemeyi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Empedokles'in dört element kuramındaki birleştirici ve ayırıcı güçler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Sevgi ve Nefret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 ve Tutku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ve Mekan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 ve Form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John Stuart Mill'in 'Niteliksel Faydacılık' anlayışını Bentham'dan ayıran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Faydacılığın sadece bireysel değil, tamamen bencilce olması gerektiğini savunması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Hazların sadece niceliksel değil, niteliksel olarak da farklı olduğunu savunması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Sonuçların değil, sadece niyetin önemli olduğunu belirtmesi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Ahlakın tamamen sezgilere dayandığını ileri sürmesi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Protagoras'ın 'İnsan her şeyin ölçüsüdür' önermesi hangi akımın temelidir?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İdealizm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Rasyonalizm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Sofizm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Kant'a göre bir eylemin 'ahlaki değer' taşıması için gereken temel koşul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bir eğilimden değil, 'ödev bilinciyle' yapılması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sonuçlarının çok sayıda insanı mutlu etmesi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geleneklere uygun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toplumsal statüyü yükseltmesi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Aristoteles'in 'Eudaimonia' kavramı Türkçeye en doğru nasıl çevrilir ve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Mutluluk; erdemli bir yaşamın sonucu olan 'iyilik hali'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Görev; bireyin devlete karşı sorumlulukları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Haz; geçici duygusal tatmin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Başarı; toplumsal statüdeki yükseliş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Kural Faydacılığı (Rule Utilitarianism) ile Eylem Faydacılığı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Kural faydacılığı, haz yerine acıyı merkeze 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Kural faydacılığı, genel kuralların uzun vadeli faydasına odaklanır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 faydacılığı, kuralların kutsallığına odaklanır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Arasında hiçbir fark yoktur, ikisi de aynıdır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Kant'ın 'İnsanlık Formülü' (insanı araç olarak değil, amaç olarak görmek) neyi yasaklar?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başkalarına yardım etmesini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toplumsal kurallara uymasını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kendi yeteneklerini geliştirmesini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sadece bir araç (meta) olarak kullanılmasını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Erdem etiğinde 'Phronesis' (pratik bilgelik)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Duyguların tamamen yok edilmesi durumu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Matematiksel ve mantıksal hesaplama yeteneği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Doğaüstü güçlerle iletişim kurma becerisi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Hangi durumda hangi erdemin uygulanacağını belirleme yetisi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