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Zamana bağlı Schrödinger denkleminde, Hamilton operatörünün (H) dalga fonksiyonu (ψ) üzerine etkisi hangi fiziksel niceliği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momentumunun uzaysal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Sistemin toplam enerjisinin zaman içindeki değişimini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fonksiyonunun faz evrimini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potansiyel enerji yüzeyini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iki dalga fonksiyonu Schrödinger denkleminin çözümüyse, bunların lineer kombinasyonu da bir çözümdür. Bu özelliğe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Tünelleme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Süperpozisyon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Dolaşıklık (Entanglement)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eşevrelilik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Operatörlerin komütasyonu [A, B] = AB - BA = 0 ise, bu durum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fiziksel gözlemlenebilir niceliğin aynı anda kesin olarak ölçülebileceğini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hızının ışık hızına yaklaştığını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enerji seviyelerinin dejenere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fonksiyonunun tekil bir değer aldığını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denkleminin çözümü olan dalga fonksiyonu karmaşık sayılıdır. Bu karmaşıklığın temel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matematiksel bir kolaylık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Faz bilgisinin ve girişim etkilerinin korunması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tersinir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Parçacıkların içsel spin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Gauss'un elektrik yasasına göre, kapalı bir yüzeyden geçen toplam elektrik akısı, yüzey içerisindeki toplam yükün hangi sabite oranıdır?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 (h)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Boşluğun manyetik geçirgenliği (μ₀)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Boşluğun elektriksel geçirgenliği (ε₀)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sabiti (k)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denklemlerinde manyetik alanın diverjansının (∇·B) sıfır olması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 yoğunluğunun korunduğunu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İndüklenmiş elektrik alanının varlığını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kutuplu manyetik yüklerin (manyetik monopoller) var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sürekli bir akış halinde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indüksiyon yasasını temsil eden denklemde, zamanla değişen manyetik alanın ne oluşturduğu belirtilir?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bir yük dağılımı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potansiyel fark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Dairesel bir elektrik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bir 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Maxwell'in Ampere yasasına eklediği 'yer değiştirme akımı' (displacement current) terimi, hangi fiziksel olguyu açıklamak için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yüklerinin kuantize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boşluktaki hızının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sonsuz hıza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Kondansatörlerdeki süreklilik denkleminin sağlanması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dalgaların boşlukta yayılma hızı (c), hangi iki sabit cinsinden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ε₀ ve μ₀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ε₀ ve 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ve 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μ₀ ve 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Poynting vektörü (S = E x H) fiziksel olarak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enerjinin toplamını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ivmelenme miktarını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rotasyonelini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Elektromanyetik alanın enerji akı yoğunluğunu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denklemlerinin diferansiyel formunda, ∇ x E = -∂B/∂t ifadesi hangi yasayı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Faraday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Ampere-Maxwell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 fonksiyonunun 'normlanabilir' (square-integrable) olması için matematiksel olarak hangi koşulu sağlaması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uzaydaki integralinin karesinin 1'e eşit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sınır koşullarına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uzayda türevinin sıfır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potansiyel kuyusunun içinde tanımlı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dalgalarda elektrik alan (E), manyetik alan (B) ve yayılma doğrultusu (k) birbirlerine göre nasıl konumlanmıştır?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birbirine paraleldir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ve k dik, B onlara paraleldir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ve B paralel, k onlara diktir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Üçü de birbirine diktir (ortogonal)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Lorentz kuvveti ifadesi (F = q(E + v x B)), Maxwell denklemleri ile birlikte kullanıldığında neyi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yük yoğunluğunun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çekirdeğinin kararlılığını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 kuvvetinin elektromanyetizma ile ilişkisini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Elektromanyetik alanların yüklü parçacıklar üzerindeki etkisini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 ışığında, elektromanyetik dalgalar için dalga denklemi türetildiğinde dalgaların ne tür bir dalga olduğu anlaşılır?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 dalgalar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Boyuna dalgalar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Enine dalgalar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Vektör potansiyeli (A) ve skaler potansiyel (Φ) kullanılarak Maxwell denklemleri nasıl ifade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olmayan diferansiyel denklemler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mertebeden homojen dalga denklemleri formunda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statik durumlarda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karmaşık bir tensör formunda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denklemlerinin 'ölçek değişmezliği' (gauge invariance) özelliği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her ortamda aynı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her zaman sıfır olmasını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Potansiyel tanımlarının fiziksel sonuçları değiştirmemesini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her zaman korunmasını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Mikrokanonik toplulukta (N, V, E sabit), sistemin entropisi (S) ile erişilebilir mikro durum sayısı (Ω) arasındaki ilişkiyi veren Boltzmann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Q / 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k_B * Ω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 = k_B * ln(Ω)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-k_B * Σ(p_i * ln(p_i))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ideal gazın iç enerjisi (U) sadece sıcaklığa (T) bağlıysa, bu durum hangi termodinamik potansiyel veya yasayla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Nernst ısı teoremi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Joule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Gibbs-Duhem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Maxwell bağıntıları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Fermi-Dirac istatistiğine uyan parçacıklar için mutlak sıfır sıcaklığında (T=0) işgal edilen en yüksek enerji seviyesine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Bose-Einstein yoğunlaşma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Fermi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Debye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sistemin serbest enerjisi (F) ile bölüşüm fonksiyonu (Z) arasındaki temel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-k_B * T * 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 = -k_B * T * ln(Z)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Z / k_B * 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k_B * T * ln(Z)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Bose-Einstein yoğunlaşması hangi tür parçacıklar için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Kütlesiz fotonlar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Spinleri yarı tam sayı olan fermiyonlar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Spinleri tam sayı olan bozonlar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Yüklü elektronlar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denkleminde dalga fonksiyonunun ψ(x,t) sürekli ve türevlenebilir olması fiziksel olarak neyi garanti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hızının her noktada tanımlı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Olasılık akım yoğunluğunun korunmasını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Hamiltonyen operatörünün Hermityen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enerji spektrumunun kesikli olmasını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yasasının istatistiksel bir ifadeyle 'entropinin asla azalmaması' prensibi hangi isimle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Clausius eşitsizliği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Virial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Boltzmann H-teoremi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Equipartition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Eşbölüşüm (Equipartition) teoremine göre, klasik bir sistemde her bir kuadratik serbestlik derecesine düşen ortalama enerji miktarı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k_B * 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3/2 * k_B * 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k_B * T / 2π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 * k_B * 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Maxwell-Boltzmann dağılımında parçacıkların hızlarının dağılım fonksiyonu hangi değişkene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parçacık kütlesine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karesine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Basıncın logaritmasına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Sıcaklığın kareköküne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kanonik toplulukta (Grand Canonical Ensemble) sabit tutulan temel parametreler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E, V,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S, V, 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T, P,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T, V, 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faz geçişi sırasında sistemin entropisinin sürekli olduğu ancak birinci türevlerinin (hacim, entalpi) süreksiz olduğu geçiş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derece faz geçişi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Süperakışkan geçişi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 derece faz geçişi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nokta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sıcaklıklarda katıların özgül ısısını açıklamak için kullanılan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Stefan-Boltzmann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Debye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der Waals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Dulong-Petit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Gibbs serbest enerjisinin (G) doğal değişkenleri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ve 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ve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 ve 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ve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BCC (Hacim Merkezli Kübik) kristal yapısında bir birim hücre içerisinde kaç adet net atom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Fermionik bir sistemde, mutlak sıfır sıcaklığında elektronların işgal ettiği en yüksek enerji seviyesine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Fonon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Fermi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 aralığı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Debye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 iletken kristalinde 'donor' katkılama yapıldığında Fermi seviyesi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bandının tam ortasına sabitlenir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İletim bandına doğru yükselir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Valans bandına yaklaşır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Sonsuz potansiyel kuyusunda (infinite square well) enerji seviyeleri (En) kuantum sayısı (n) ile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1/n ile orantılıdır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n'in karesiyle doğru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 ile doğru orantılıdır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n'in küpüyle doğru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Kristal kafes titreşimlerinin kuantize edilmiş haline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tünelleme olayında, potansiyel bariyerin içindeki dalga fonksiyonunun davranışı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genlikli bir durağan dalga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Sinüzoidal bir salınım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Üstel olarak sönümlenen bir fonksiyon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genlikli bir düzlem dalga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Born yorumuna göre, |ψ(x,t)|² ifadesi fiziksel olarak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o noktadaki momentumunu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faz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bir noktada parçacığı bulma olasılık yoğunluğunu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toplam enerjisini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kuantum sisteminde 'durağan durum' (stationary state)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konumunun zamanla değişmemesi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momentumunun sıfır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Olasılık yoğunluğunun zamanla değişmemesi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dış etkilerden izole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denkleminde kullanılan Hamilton operatörü (H = -ħ²/2m ∇² + V) hangi fiziksel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Klasik mekanikteki toplam enerji (Kinetik + Potansiyel)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 mekaniğindeki aksiyon prensibi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entropi yasaları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alan denklemleri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harmonik osilatörün temel durum (n=0) enerjisi neden sıfır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Uzayın kuantumlu yapısı nedeniyle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enerjinin negatif olması nedeniyle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Heisenberg belirsizlik ilkesi nedeniyle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kütlesinin çok küçük olması nedeniyle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